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6" r:id="rId3"/>
    <p:sldMasterId id="2147483687" r:id="rId4"/>
    <p:sldMasterId id="2147483700" r:id="rId5"/>
  </p:sldMasterIdLst>
  <p:notesMasterIdLst>
    <p:notesMasterId r:id="rId21"/>
  </p:notesMasterIdLst>
  <p:sldIdLst>
    <p:sldId id="256" r:id="rId6"/>
    <p:sldId id="2834" r:id="rId7"/>
    <p:sldId id="429" r:id="rId8"/>
    <p:sldId id="288" r:id="rId9"/>
    <p:sldId id="2835" r:id="rId10"/>
    <p:sldId id="2793" r:id="rId11"/>
    <p:sldId id="2794" r:id="rId12"/>
    <p:sldId id="2796" r:id="rId13"/>
    <p:sldId id="2797" r:id="rId14"/>
    <p:sldId id="2800" r:id="rId15"/>
    <p:sldId id="2832" r:id="rId16"/>
    <p:sldId id="2829" r:id="rId17"/>
    <p:sldId id="343" r:id="rId18"/>
    <p:sldId id="342" r:id="rId19"/>
    <p:sldId id="2836" r:id="rId2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034C437-FCD6-49BF-9C93-9ECA0B290FCA}">
          <p14:sldIdLst>
            <p14:sldId id="256"/>
            <p14:sldId id="2834"/>
            <p14:sldId id="429"/>
            <p14:sldId id="288"/>
            <p14:sldId id="2835"/>
            <p14:sldId id="2793"/>
            <p14:sldId id="2794"/>
            <p14:sldId id="2796"/>
            <p14:sldId id="2797"/>
            <p14:sldId id="2800"/>
            <p14:sldId id="2832"/>
            <p14:sldId id="2829"/>
            <p14:sldId id="343"/>
            <p14:sldId id="342"/>
            <p14:sldId id="28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4660"/>
  </p:normalViewPr>
  <p:slideViewPr>
    <p:cSldViewPr snapToGrid="0">
      <p:cViewPr varScale="1">
        <p:scale>
          <a:sx n="73" d="100"/>
          <a:sy n="73" d="100"/>
        </p:scale>
        <p:origin x="2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5.0279623771168E-3"/>
          <c:y val="3.5561220934284201E-3"/>
          <c:w val="0.99444444444444502"/>
          <c:h val="0.816469527964093"/>
        </c:manualLayout>
      </c:layout>
      <c:areaChart>
        <c:grouping val="standard"/>
        <c:varyColors val="0"/>
        <c:ser>
          <c:idx val="0"/>
          <c:order val="0"/>
          <c:tx>
            <c:strRef>
              <c:f>Feuil1!$B$1</c:f>
              <c:strCache>
                <c:ptCount val="1"/>
                <c:pt idx="0">
                  <c:v>Serie 1</c:v>
                </c:pt>
              </c:strCache>
            </c:strRef>
          </c:tx>
          <c:spPr>
            <a:gradFill>
              <a:gsLst>
                <a:gs pos="18000">
                  <a:srgbClr val="93B7FF"/>
                </a:gs>
                <a:gs pos="87000">
                  <a:srgbClr val="002060"/>
                </a:gs>
              </a:gsLst>
              <a:lin ang="16200000" scaled="1"/>
            </a:gradFill>
            <a:ln>
              <a:noFill/>
            </a:ln>
          </c:spPr>
          <c:cat>
            <c:numRef>
              <c:f>Feuil1!$A$2:$A$8</c:f>
              <c:numCache>
                <c:formatCode>General</c:formatCode>
                <c:ptCount val="7"/>
                <c:pt idx="0">
                  <c:v>0</c:v>
                </c:pt>
                <c:pt idx="1">
                  <c:v>10</c:v>
                </c:pt>
                <c:pt idx="2">
                  <c:v>20</c:v>
                </c:pt>
                <c:pt idx="3">
                  <c:v>30</c:v>
                </c:pt>
                <c:pt idx="4">
                  <c:v>40</c:v>
                </c:pt>
                <c:pt idx="5">
                  <c:v>50</c:v>
                </c:pt>
                <c:pt idx="6">
                  <c:v>60</c:v>
                </c:pt>
              </c:numCache>
            </c:numRef>
          </c:cat>
          <c:val>
            <c:numRef>
              <c:f>Feuil1!$B$2:$B$8</c:f>
              <c:numCache>
                <c:formatCode>General</c:formatCode>
                <c:ptCount val="7"/>
                <c:pt idx="0">
                  <c:v>0</c:v>
                </c:pt>
                <c:pt idx="1">
                  <c:v>5</c:v>
                </c:pt>
                <c:pt idx="2">
                  <c:v>12</c:v>
                </c:pt>
                <c:pt idx="3">
                  <c:v>20</c:v>
                </c:pt>
                <c:pt idx="4">
                  <c:v>35</c:v>
                </c:pt>
                <c:pt idx="5">
                  <c:v>63</c:v>
                </c:pt>
                <c:pt idx="6">
                  <c:v>100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E74-4FFD-9866-62E150ED9E3D}"/>
            </c:ext>
          </c:extLst>
        </c:ser>
        <c:dLbls>
          <c:showLegendKey val="0"/>
          <c:showVal val="0"/>
          <c:showCatName val="0"/>
          <c:showSerName val="0"/>
          <c:showPercent val="0"/>
          <c:showBubbleSize val="0"/>
        </c:dLbls>
        <c:axId val="411815840"/>
        <c:axId val="411822112"/>
      </c:areaChart>
      <c:catAx>
        <c:axId val="411815840"/>
        <c:scaling>
          <c:orientation val="minMax"/>
        </c:scaling>
        <c:delete val="1"/>
        <c:axPos val="b"/>
        <c:numFmt formatCode="General" sourceLinked="1"/>
        <c:majorTickMark val="out"/>
        <c:minorTickMark val="none"/>
        <c:tickLblPos val="nextTo"/>
        <c:crossAx val="411822112"/>
        <c:crosses val="autoZero"/>
        <c:auto val="1"/>
        <c:lblAlgn val="ctr"/>
        <c:lblOffset val="100"/>
        <c:noMultiLvlLbl val="0"/>
      </c:catAx>
      <c:valAx>
        <c:axId val="411822112"/>
        <c:scaling>
          <c:orientation val="minMax"/>
          <c:max val="100"/>
          <c:min val="0"/>
        </c:scaling>
        <c:delete val="1"/>
        <c:axPos val="l"/>
        <c:numFmt formatCode="General" sourceLinked="1"/>
        <c:majorTickMark val="out"/>
        <c:minorTickMark val="none"/>
        <c:tickLblPos val="nextTo"/>
        <c:crossAx val="411815840"/>
        <c:crosses val="autoZero"/>
        <c:crossBetween val="midCat"/>
        <c:majorUnit val="25"/>
      </c:valAx>
    </c:plotArea>
    <c:plotVisOnly val="1"/>
    <c:dispBlanksAs val="zero"/>
    <c:showDLblsOverMax val="0"/>
  </c:chart>
  <c:txPr>
    <a:bodyPr/>
    <a:lstStyle/>
    <a:p>
      <a:pPr>
        <a:defRPr sz="1800"/>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ED369-A2AF-4156-B91A-91B23B4F1DD1}" type="datetimeFigureOut">
              <a:rPr lang="es-AR" smtClean="0"/>
              <a:t>20/4/2023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C7D95-0877-441B-95A8-D7F65B58E742}" type="slidenum">
              <a:rPr lang="es-AR" smtClean="0"/>
              <a:t>‹Nº›</a:t>
            </a:fld>
            <a:endParaRPr lang="es-AR"/>
          </a:p>
        </p:txBody>
      </p:sp>
    </p:spTree>
    <p:extLst>
      <p:ext uri="{BB962C8B-B14F-4D97-AF65-F5344CB8AC3E}">
        <p14:creationId xmlns:p14="http://schemas.microsoft.com/office/powerpoint/2010/main" val="133762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064301-F315-4168-9269-51A828CE11BC}"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45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DF17DD-9B9D-496A-A202-AC5A3D5C13F3}"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2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DF17DD-9B9D-496A-A202-AC5A3D5C13F3}"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07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81861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064301-F315-4168-9269-51A828CE11BC}"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63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705100" y="512763"/>
            <a:ext cx="4533900" cy="2551112"/>
          </a:xfrm>
        </p:spPr>
      </p:sp>
      <p:sp>
        <p:nvSpPr>
          <p:cNvPr id="3" name="Segnaposto note 2"/>
          <p:cNvSpPr>
            <a:spLocks noGrp="1"/>
          </p:cNvSpPr>
          <p:nvPr>
            <p:ph type="body" idx="1"/>
          </p:nvPr>
        </p:nvSpPr>
        <p:spPr/>
        <p:txBody>
          <a:bodyPr/>
          <a:lstStyle/>
          <a:p>
            <a:pPr defTabSz="436729">
              <a:defRPr/>
            </a:pPr>
            <a:endParaRPr lang="fr-FR" baseline="0" noProof="0" dirty="0"/>
          </a:p>
        </p:txBody>
      </p:sp>
    </p:spTree>
    <p:extLst>
      <p:ext uri="{BB962C8B-B14F-4D97-AF65-F5344CB8AC3E}">
        <p14:creationId xmlns:p14="http://schemas.microsoft.com/office/powerpoint/2010/main" val="61298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85169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92036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064301-F315-4168-9269-51A828CE11BC}"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73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0CD00-2B5A-4B9C-83B7-AB30BDE444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2D72955D-EAC4-45F8-A195-DFAE769A14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B2A61301-BEF0-4B6F-A812-F2FA1352BCBE}"/>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027CBBF3-5390-4CE4-972A-167C17FF1DD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2696315-3A24-4A46-86D7-C16862489D13}"/>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59447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039C9-63E1-4557-B675-795ADC15F52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4E44B38-E168-4827-B0C8-F3EF91D949D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DCA779F-132C-4F75-981B-ADDA8491EC3B}"/>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7F7FF6F4-2992-4D9F-9143-4F401DA569C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93C3F7B-A8FC-478E-85DB-D0DB264AA276}"/>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229333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35A56D-BAB1-4E1D-B4DA-371D8CD071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ACE0CFA-9704-478F-A42A-F0DD477D0E5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4C586D0-F442-44C9-97C3-6EE1AF523C3F}"/>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925A0E87-96FB-428F-8585-942CA62F2C3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1CB40F6-C1AA-42E1-9040-C016ACBDE598}"/>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19687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SPLOSIONE">
    <p:spTree>
      <p:nvGrpSpPr>
        <p:cNvPr id="1" name=""/>
        <p:cNvGrpSpPr/>
        <p:nvPr/>
      </p:nvGrpSpPr>
      <p:grpSpPr>
        <a:xfrm>
          <a:off x="0" y="0"/>
          <a:ext cx="0" cy="0"/>
          <a:chOff x="0" y="0"/>
          <a:chExt cx="0" cy="0"/>
        </a:xfrm>
      </p:grpSpPr>
      <p:sp>
        <p:nvSpPr>
          <p:cNvPr id="21" name="Numero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5204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9" name="Titolo 1"/>
          <p:cNvSpPr>
            <a:spLocks noGrp="1"/>
          </p:cNvSpPr>
          <p:nvPr>
            <p:ph type="title" hasCustomPrompt="1"/>
          </p:nvPr>
        </p:nvSpPr>
        <p:spPr>
          <a:xfrm>
            <a:off x="609601" y="140295"/>
            <a:ext cx="11055019" cy="423587"/>
          </a:xfrm>
          <a:prstGeom prst="rect">
            <a:avLst/>
          </a:prstGeom>
        </p:spPr>
        <p:txBody>
          <a:bodyPr lIns="0" tIns="0" rIns="0" bIns="0">
            <a:normAutofit/>
          </a:bodyPr>
          <a:lstStyle>
            <a:lvl1pPr>
              <a:defRPr sz="2200" b="1" baseline="0">
                <a:solidFill>
                  <a:schemeClr val="accent1"/>
                </a:solidFill>
              </a:defRPr>
            </a:lvl1pPr>
          </a:lstStyle>
          <a:p>
            <a:r>
              <a:rPr lang="it-IT" dirty="0"/>
              <a:t>Title lorem ipsum dolor sit amet</a:t>
            </a:r>
          </a:p>
        </p:txBody>
      </p:sp>
      <p:cxnSp>
        <p:nvCxnSpPr>
          <p:cNvPr id="10" name="Connettore 1 9"/>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Segnaposto testo 4"/>
          <p:cNvSpPr>
            <a:spLocks noGrp="1"/>
          </p:cNvSpPr>
          <p:nvPr>
            <p:ph type="body" sz="quarter" idx="11" hasCustomPrompt="1"/>
          </p:nvPr>
        </p:nvSpPr>
        <p:spPr>
          <a:xfrm>
            <a:off x="609601" y="563883"/>
            <a:ext cx="11055019" cy="344804"/>
          </a:xfrm>
          <a:prstGeom prst="rect">
            <a:avLst/>
          </a:prstGeom>
        </p:spPr>
        <p:txBody>
          <a:bodyPr vert="horz" lIns="0" tIns="0" rIns="0" bIns="0"/>
          <a:lstStyle>
            <a:lvl1pPr marL="0" indent="0">
              <a:buNone/>
              <a:defRPr sz="1600">
                <a:solidFill>
                  <a:srgbClr val="6E6E6E"/>
                </a:solidFill>
              </a:defRPr>
            </a:lvl1pPr>
          </a:lstStyle>
          <a:p>
            <a:pPr lvl="0"/>
            <a:r>
              <a:rPr lang="it-IT" dirty="0"/>
              <a:t>Subtitle lorem ipsum dolor sit amet</a:t>
            </a:r>
          </a:p>
        </p:txBody>
      </p:sp>
    </p:spTree>
    <p:extLst>
      <p:ext uri="{BB962C8B-B14F-4D97-AF65-F5344CB8AC3E}">
        <p14:creationId xmlns:p14="http://schemas.microsoft.com/office/powerpoint/2010/main" val="374524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_2">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4" name="Titolo 73">
            <a:extLst>
              <a:ext uri="{FF2B5EF4-FFF2-40B4-BE49-F238E27FC236}">
                <a16:creationId xmlns:a16="http://schemas.microsoft.com/office/drawing/2014/main" id="{5CA50FA1-B812-A64F-8F58-9A1C331DB0F3}"/>
              </a:ext>
            </a:extLst>
          </p:cNvPr>
          <p:cNvSpPr>
            <a:spLocks noGrp="1"/>
          </p:cNvSpPr>
          <p:nvPr>
            <p:ph type="title" hasCustomPrompt="1"/>
          </p:nvPr>
        </p:nvSpPr>
        <p:spPr>
          <a:xfrm>
            <a:off x="1054966" y="2455955"/>
            <a:ext cx="5770628" cy="1320819"/>
          </a:xfrm>
        </p:spPr>
        <p:txBody>
          <a:bodyPr anchor="b"/>
          <a:lstStyle>
            <a:lvl1pPr>
              <a:defRPr sz="2800">
                <a:solidFill>
                  <a:schemeClr val="bg1"/>
                </a:solidFill>
              </a:defRPr>
            </a:lvl1pPr>
          </a:lstStyle>
          <a:p>
            <a:r>
              <a:rPr lang="en-GB" noProof="0"/>
              <a:t>[Alt. Cover Slide with Brands] Title</a:t>
            </a:r>
          </a:p>
        </p:txBody>
      </p:sp>
      <p:sp>
        <p:nvSpPr>
          <p:cNvPr id="80" name="Segnaposto testo 79">
            <a:extLst>
              <a:ext uri="{FF2B5EF4-FFF2-40B4-BE49-F238E27FC236}">
                <a16:creationId xmlns:a16="http://schemas.microsoft.com/office/drawing/2014/main" id="{D10DB1FD-0BA8-5A4F-8658-2718F6FF84CA}"/>
              </a:ext>
            </a:extLst>
          </p:cNvPr>
          <p:cNvSpPr>
            <a:spLocks noGrp="1"/>
          </p:cNvSpPr>
          <p:nvPr>
            <p:ph type="body" sz="quarter" idx="10" hasCustomPrompt="1"/>
          </p:nvPr>
        </p:nvSpPr>
        <p:spPr>
          <a:xfrm>
            <a:off x="1054966" y="5200025"/>
            <a:ext cx="5770628" cy="584227"/>
          </a:xfrm>
        </p:spPr>
        <p:txBody>
          <a:bodyPr/>
          <a:lstStyle>
            <a:lvl1pPr>
              <a:defRPr sz="1600" b="0">
                <a:solidFill>
                  <a:schemeClr val="bg1"/>
                </a:solidFill>
              </a:defRPr>
            </a:lvl1pPr>
          </a:lstStyle>
          <a:p>
            <a:pPr lvl="0"/>
            <a:r>
              <a:rPr lang="en-GB" noProof="0"/>
              <a:t>City, Nation - Date </a:t>
            </a:r>
          </a:p>
          <a:p>
            <a:pPr lvl="0"/>
            <a:r>
              <a:rPr lang="en-GB" noProof="0"/>
              <a:t>Name Surname</a:t>
            </a:r>
          </a:p>
        </p:txBody>
      </p:sp>
      <p:sp>
        <p:nvSpPr>
          <p:cNvPr id="3" name="Segnaposto testo 2">
            <a:extLst>
              <a:ext uri="{FF2B5EF4-FFF2-40B4-BE49-F238E27FC236}">
                <a16:creationId xmlns:a16="http://schemas.microsoft.com/office/drawing/2014/main" id="{23789178-3BD6-3948-B0AD-F75AB72E27D2}"/>
              </a:ext>
            </a:extLst>
          </p:cNvPr>
          <p:cNvSpPr>
            <a:spLocks noGrp="1"/>
          </p:cNvSpPr>
          <p:nvPr>
            <p:ph type="body" sz="quarter" idx="11" hasCustomPrompt="1"/>
          </p:nvPr>
        </p:nvSpPr>
        <p:spPr>
          <a:xfrm>
            <a:off x="1054966" y="3916677"/>
            <a:ext cx="5770628" cy="931863"/>
          </a:xfrm>
        </p:spPr>
        <p:txBody>
          <a:bodyPr/>
          <a:lstStyle>
            <a:lvl5pPr>
              <a:defRPr sz="1800" i="1">
                <a:solidFill>
                  <a:schemeClr val="bg1"/>
                </a:solidFill>
              </a:defRPr>
            </a:lvl5pPr>
          </a:lstStyle>
          <a:p>
            <a:pPr lvl="4"/>
            <a:r>
              <a:rPr lang="en-GB" noProof="0"/>
              <a:t>Subtitle</a:t>
            </a:r>
          </a:p>
        </p:txBody>
      </p:sp>
      <p:sp>
        <p:nvSpPr>
          <p:cNvPr id="13" name="CasellaDiTesto 12">
            <a:extLst>
              <a:ext uri="{FF2B5EF4-FFF2-40B4-BE49-F238E27FC236}">
                <a16:creationId xmlns:a16="http://schemas.microsoft.com/office/drawing/2014/main" id="{4A7F81EA-D704-4341-852A-D63346FAF14A}"/>
              </a:ext>
            </a:extLst>
          </p:cNvPr>
          <p:cNvSpPr txBox="1"/>
          <p:nvPr/>
        </p:nvSpPr>
        <p:spPr>
          <a:xfrm>
            <a:off x="4301067" y="6204083"/>
            <a:ext cx="7317766" cy="230832"/>
          </a:xfrm>
          <a:prstGeom prst="rect">
            <a:avLst/>
          </a:prstGeom>
          <a:noFill/>
        </p:spPr>
        <p:txBody>
          <a:bodyPr wrap="square">
            <a:spAutoFit/>
          </a:bodyPr>
          <a:lstStyle/>
          <a:p>
            <a:pPr marL="0" indent="0" algn="r">
              <a:buNone/>
            </a:pPr>
            <a:r>
              <a:rPr lang="en-US" sz="900">
                <a:solidFill>
                  <a:schemeClr val="accent3"/>
                </a:solidFill>
                <a:latin typeface="Arial Narrow" panose="020B0604020202020204" pitchFamily="34" charset="0"/>
                <a:cs typeface="Arial Narrow" panose="020B0604020202020204" pitchFamily="34" charset="0"/>
              </a:rPr>
              <a:t>Contains confidential proprietary and trade secrets information of Iveco Group. Any use of this work without express written consent is strictly prohibited.</a:t>
            </a:r>
          </a:p>
        </p:txBody>
      </p:sp>
      <p:pic>
        <p:nvPicPr>
          <p:cNvPr id="2" name="Immagine 1">
            <a:extLst>
              <a:ext uri="{FF2B5EF4-FFF2-40B4-BE49-F238E27FC236}">
                <a16:creationId xmlns:a16="http://schemas.microsoft.com/office/drawing/2014/main" id="{75C84B2D-A5C3-1D4F-AC70-00BC17969128}"/>
              </a:ext>
            </a:extLst>
          </p:cNvPr>
          <p:cNvPicPr>
            <a:picLocks noChangeAspect="1"/>
          </p:cNvPicPr>
          <p:nvPr/>
        </p:nvPicPr>
        <p:blipFill>
          <a:blip r:embed="rId3"/>
          <a:stretch>
            <a:fillRect/>
          </a:stretch>
        </p:blipFill>
        <p:spPr>
          <a:xfrm>
            <a:off x="6185837" y="1460368"/>
            <a:ext cx="5432996" cy="194401"/>
          </a:xfrm>
          <a:prstGeom prst="rect">
            <a:avLst/>
          </a:prstGeom>
        </p:spPr>
      </p:pic>
      <p:grpSp>
        <p:nvGrpSpPr>
          <p:cNvPr id="5" name="Gruppo 4">
            <a:extLst>
              <a:ext uri="{FF2B5EF4-FFF2-40B4-BE49-F238E27FC236}">
                <a16:creationId xmlns:a16="http://schemas.microsoft.com/office/drawing/2014/main" id="{E7BEF974-BA5D-AE47-B166-699FCEC5D143}"/>
              </a:ext>
            </a:extLst>
          </p:cNvPr>
          <p:cNvGrpSpPr/>
          <p:nvPr/>
        </p:nvGrpSpPr>
        <p:grpSpPr>
          <a:xfrm>
            <a:off x="573167" y="518052"/>
            <a:ext cx="4750105" cy="2563175"/>
            <a:chOff x="573167" y="518052"/>
            <a:chExt cx="4750105" cy="2563175"/>
          </a:xfrm>
        </p:grpSpPr>
        <p:pic>
          <p:nvPicPr>
            <p:cNvPr id="6" name="Immagine 5">
              <a:extLst>
                <a:ext uri="{FF2B5EF4-FFF2-40B4-BE49-F238E27FC236}">
                  <a16:creationId xmlns:a16="http://schemas.microsoft.com/office/drawing/2014/main" id="{AA8F91D6-58BD-8146-8D9B-08D7E83D7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167" y="518052"/>
              <a:ext cx="4750105" cy="2563175"/>
            </a:xfrm>
            <a:prstGeom prst="rect">
              <a:avLst/>
            </a:prstGeom>
          </p:spPr>
        </p:pic>
        <p:sp>
          <p:nvSpPr>
            <p:cNvPr id="4" name="Ovale 3">
              <a:extLst>
                <a:ext uri="{FF2B5EF4-FFF2-40B4-BE49-F238E27FC236}">
                  <a16:creationId xmlns:a16="http://schemas.microsoft.com/office/drawing/2014/main" id="{9F1CA489-6AE2-AD4A-AD33-0FDC408BBC3F}"/>
                </a:ext>
              </a:extLst>
            </p:cNvPr>
            <p:cNvSpPr/>
            <p:nvPr/>
          </p:nvSpPr>
          <p:spPr>
            <a:xfrm>
              <a:off x="2874384" y="1484196"/>
              <a:ext cx="124949" cy="124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80253660"/>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Text Box">
    <p:spTree>
      <p:nvGrpSpPr>
        <p:cNvPr id="1" name=""/>
        <p:cNvGrpSpPr/>
        <p:nvPr/>
      </p:nvGrpSpPr>
      <p:grpSpPr>
        <a:xfrm>
          <a:off x="0" y="0"/>
          <a:ext cx="0" cy="0"/>
          <a:chOff x="0" y="0"/>
          <a:chExt cx="0" cy="0"/>
        </a:xfrm>
      </p:grpSpPr>
      <p:sp>
        <p:nvSpPr>
          <p:cNvPr id="12"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933" b="1" baseline="0">
                <a:solidFill>
                  <a:schemeClr val="accent1"/>
                </a:solidFill>
              </a:defRPr>
            </a:lvl1pPr>
          </a:lstStyle>
          <a:p>
            <a:r>
              <a:rPr lang="it-IT" dirty="0"/>
              <a:t>Title lorem ipsum dolor sit amet</a:t>
            </a:r>
          </a:p>
        </p:txBody>
      </p:sp>
      <p:cxnSp>
        <p:nvCxnSpPr>
          <p:cNvPr id="15" name="Connettore 1 14"/>
          <p:cNvCxnSpPr/>
          <p:nvPr/>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Segnaposto testo 4"/>
          <p:cNvSpPr>
            <a:spLocks noGrp="1"/>
          </p:cNvSpPr>
          <p:nvPr>
            <p:ph type="body" sz="quarter" idx="11" hasCustomPrompt="1"/>
          </p:nvPr>
        </p:nvSpPr>
        <p:spPr>
          <a:xfrm>
            <a:off x="609600" y="563878"/>
            <a:ext cx="11055019" cy="344804"/>
          </a:xfrm>
          <a:prstGeom prst="rect">
            <a:avLst/>
          </a:prstGeom>
        </p:spPr>
        <p:txBody>
          <a:bodyPr vert="horz" lIns="0" tIns="0" rIns="0" bIns="0"/>
          <a:lstStyle>
            <a:lvl1pPr marL="0" indent="0">
              <a:buNone/>
              <a:defRPr sz="2133">
                <a:solidFill>
                  <a:srgbClr val="6E6E6E"/>
                </a:solidFill>
              </a:defRPr>
            </a:lvl1pPr>
          </a:lstStyle>
          <a:p>
            <a:pPr lvl="0"/>
            <a:r>
              <a:rPr lang="it-IT" dirty="0"/>
              <a:t>Subtitle lorem ipsum dolor sit amet</a:t>
            </a:r>
          </a:p>
        </p:txBody>
      </p:sp>
      <p:sp>
        <p:nvSpPr>
          <p:cNvPr id="13" name="Segnaposto contenuto 2"/>
          <p:cNvSpPr>
            <a:spLocks noGrp="1"/>
          </p:cNvSpPr>
          <p:nvPr>
            <p:ph idx="12" hasCustomPrompt="1"/>
          </p:nvPr>
        </p:nvSpPr>
        <p:spPr>
          <a:xfrm>
            <a:off x="609600" y="1600201"/>
            <a:ext cx="5390389" cy="4525963"/>
          </a:xfrm>
          <a:prstGeom prst="rect">
            <a:avLst/>
          </a:prstGeom>
        </p:spPr>
        <p:txBody>
          <a:bodyPr lIns="0" tIns="0" rIns="0" bIns="0">
            <a:normAutofit/>
          </a:bodyPr>
          <a:lstStyle>
            <a:lvl1pPr marL="380990" indent="-380990">
              <a:buClr>
                <a:schemeClr val="accent1"/>
              </a:buClr>
              <a:buFont typeface="Wingdings" charset="2"/>
              <a:buChar char="§"/>
              <a:defRPr sz="2400">
                <a:solidFill>
                  <a:srgbClr val="000000"/>
                </a:solidFill>
              </a:defRPr>
            </a:lvl1pPr>
            <a:lvl2pPr marL="990575" indent="-380990">
              <a:buClr>
                <a:schemeClr val="accent1"/>
              </a:buClr>
              <a:buSzPct val="120000"/>
              <a:buFont typeface="Arial"/>
              <a:buChar char="•"/>
              <a:defRPr sz="2133">
                <a:solidFill>
                  <a:srgbClr val="000000"/>
                </a:solidFill>
              </a:defRPr>
            </a:lvl2pPr>
            <a:lvl3pPr marL="1600160" indent="-380990">
              <a:buClr>
                <a:schemeClr val="accent1"/>
              </a:buClr>
              <a:buSzPct val="80000"/>
              <a:buFont typeface="Wingdings" charset="2"/>
              <a:buChar char="ü"/>
              <a:defRPr sz="1867">
                <a:solidFill>
                  <a:srgbClr val="000000"/>
                </a:solidFill>
              </a:defRPr>
            </a:lvl3pPr>
            <a:lvl4pPr marL="2057349" indent="-228594">
              <a:buClr>
                <a:schemeClr val="accent1"/>
              </a:buClr>
              <a:buSzPct val="80000"/>
              <a:buFont typeface="Courier New"/>
              <a:buChar char="o"/>
              <a:defRPr sz="1600">
                <a:solidFill>
                  <a:srgbClr val="000000"/>
                </a:solidFill>
              </a:defRPr>
            </a:lvl4pPr>
            <a:lvl5pPr marL="2666933" indent="-228594">
              <a:buClr>
                <a:schemeClr val="accent1"/>
              </a:buClr>
              <a:buSzPct val="80000"/>
              <a:buFont typeface="Wingdings" charset="2"/>
              <a:buChar char="²"/>
              <a:defRPr sz="1600">
                <a:solidFill>
                  <a:srgbClr val="000000"/>
                </a:solidFill>
              </a:defRPr>
            </a:lvl5pPr>
          </a:lstStyle>
          <a:p>
            <a:pPr lvl="0"/>
            <a:r>
              <a:rPr lang="it-IT" dirty="0"/>
              <a:t>Text lorem ipsum dolor sit amet, consectetuer adipscing elit</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8"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
        <p:nvSpPr>
          <p:cNvPr id="10" name="Segnaposto contenuto 2"/>
          <p:cNvSpPr>
            <a:spLocks noGrp="1"/>
          </p:cNvSpPr>
          <p:nvPr>
            <p:ph idx="14" hasCustomPrompt="1"/>
          </p:nvPr>
        </p:nvSpPr>
        <p:spPr>
          <a:xfrm>
            <a:off x="6242756" y="1600201"/>
            <a:ext cx="5390389" cy="4525963"/>
          </a:xfrm>
          <a:prstGeom prst="rect">
            <a:avLst/>
          </a:prstGeom>
        </p:spPr>
        <p:txBody>
          <a:bodyPr lIns="0" tIns="0" rIns="0" bIns="0">
            <a:normAutofit/>
          </a:bodyPr>
          <a:lstStyle>
            <a:lvl1pPr marL="380990" indent="-380990">
              <a:buClr>
                <a:schemeClr val="accent1"/>
              </a:buClr>
              <a:buFont typeface="Wingdings" charset="2"/>
              <a:buChar char="§"/>
              <a:defRPr sz="2400">
                <a:solidFill>
                  <a:srgbClr val="000000"/>
                </a:solidFill>
              </a:defRPr>
            </a:lvl1pPr>
            <a:lvl2pPr marL="990575" indent="-380990">
              <a:buClr>
                <a:schemeClr val="accent1"/>
              </a:buClr>
              <a:buSzPct val="120000"/>
              <a:buFont typeface="Arial"/>
              <a:buChar char="•"/>
              <a:defRPr sz="2133">
                <a:solidFill>
                  <a:srgbClr val="000000"/>
                </a:solidFill>
              </a:defRPr>
            </a:lvl2pPr>
            <a:lvl3pPr marL="1600160" indent="-380990">
              <a:buClr>
                <a:schemeClr val="accent1"/>
              </a:buClr>
              <a:buSzPct val="80000"/>
              <a:buFont typeface="Wingdings" charset="2"/>
              <a:buChar char="ü"/>
              <a:defRPr sz="1867">
                <a:solidFill>
                  <a:srgbClr val="000000"/>
                </a:solidFill>
              </a:defRPr>
            </a:lvl3pPr>
            <a:lvl4pPr marL="2057349" indent="-228594">
              <a:buClr>
                <a:schemeClr val="accent1"/>
              </a:buClr>
              <a:buSzPct val="80000"/>
              <a:buFont typeface="Courier New"/>
              <a:buChar char="o"/>
              <a:defRPr sz="1600">
                <a:solidFill>
                  <a:srgbClr val="000000"/>
                </a:solidFill>
              </a:defRPr>
            </a:lvl4pPr>
            <a:lvl5pPr marL="2666933" indent="-228594">
              <a:buClr>
                <a:schemeClr val="accent1"/>
              </a:buClr>
              <a:buSzPct val="80000"/>
              <a:buFont typeface="Wingdings" charset="2"/>
              <a:buChar char="²"/>
              <a:defRPr sz="1600">
                <a:solidFill>
                  <a:srgbClr val="000000"/>
                </a:solidFill>
              </a:defRPr>
            </a:lvl5pPr>
          </a:lstStyle>
          <a:p>
            <a:pPr lvl="0"/>
            <a:r>
              <a:rPr lang="it-IT" dirty="0"/>
              <a:t>Text lorem ipsum dolor sit amet, consectetuer adipscing elit</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405983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Tex Box">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
        <p:nvSpPr>
          <p:cNvPr id="8" name="Segnaposto contenuto 2"/>
          <p:cNvSpPr>
            <a:spLocks noGrp="1"/>
          </p:cNvSpPr>
          <p:nvPr>
            <p:ph idx="12" hasCustomPrompt="1"/>
          </p:nvPr>
        </p:nvSpPr>
        <p:spPr>
          <a:xfrm>
            <a:off x="609600" y="1600201"/>
            <a:ext cx="11054400" cy="4525963"/>
          </a:xfrm>
          <a:prstGeom prst="rect">
            <a:avLst/>
          </a:prstGeom>
        </p:spPr>
        <p:txBody>
          <a:bodyPr lIns="0" tIns="0" rIns="0" bIns="0">
            <a:normAutofit/>
          </a:bodyPr>
          <a:lstStyle>
            <a:lvl1pPr marL="380990" indent="-380990">
              <a:buClr>
                <a:schemeClr val="accent1"/>
              </a:buClr>
              <a:buFont typeface="Wingdings" charset="2"/>
              <a:buChar char="§"/>
              <a:defRPr sz="2400">
                <a:solidFill>
                  <a:srgbClr val="000000"/>
                </a:solidFill>
              </a:defRPr>
            </a:lvl1pPr>
            <a:lvl2pPr marL="990575" indent="-380990">
              <a:buClr>
                <a:schemeClr val="accent1"/>
              </a:buClr>
              <a:buSzPct val="120000"/>
              <a:buFont typeface="Arial"/>
              <a:buChar char="•"/>
              <a:defRPr sz="2133">
                <a:solidFill>
                  <a:srgbClr val="000000"/>
                </a:solidFill>
              </a:defRPr>
            </a:lvl2pPr>
            <a:lvl3pPr marL="1600160" indent="-380990">
              <a:buClr>
                <a:schemeClr val="accent1"/>
              </a:buClr>
              <a:buSzPct val="80000"/>
              <a:buFont typeface="Wingdings" charset="2"/>
              <a:buChar char="ü"/>
              <a:defRPr sz="1867">
                <a:solidFill>
                  <a:srgbClr val="000000"/>
                </a:solidFill>
              </a:defRPr>
            </a:lvl3pPr>
            <a:lvl4pPr marL="2057349" indent="-228594">
              <a:buClr>
                <a:schemeClr val="accent1"/>
              </a:buClr>
              <a:buSzPct val="80000"/>
              <a:buFont typeface="Courier New"/>
              <a:buChar char="o"/>
              <a:defRPr sz="1600">
                <a:solidFill>
                  <a:srgbClr val="000000"/>
                </a:solidFill>
              </a:defRPr>
            </a:lvl4pPr>
            <a:lvl5pPr marL="2666933" indent="-228594">
              <a:buClr>
                <a:schemeClr val="accent1"/>
              </a:buClr>
              <a:buSzPct val="80000"/>
              <a:buFont typeface="Wingdings" charset="2"/>
              <a:buChar char="²"/>
              <a:defRPr sz="1600">
                <a:solidFill>
                  <a:srgbClr val="000000"/>
                </a:solidFill>
              </a:defRPr>
            </a:lvl5pPr>
          </a:lstStyle>
          <a:p>
            <a:pPr lvl="0"/>
            <a:r>
              <a:rPr lang="it-IT" dirty="0"/>
              <a:t>Text lorem ipsum dolor sit amet, consectetuer adipscing elit</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11"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933" b="1" baseline="0">
                <a:solidFill>
                  <a:schemeClr val="accent1"/>
                </a:solidFill>
              </a:defRPr>
            </a:lvl1pPr>
          </a:lstStyle>
          <a:p>
            <a:r>
              <a:rPr lang="it-IT" dirty="0"/>
              <a:t>Title lorem ipsum dolor sit amet</a:t>
            </a:r>
          </a:p>
        </p:txBody>
      </p:sp>
      <p:cxnSp>
        <p:nvCxnSpPr>
          <p:cNvPr id="12" name="Connettore 1 11"/>
          <p:cNvCxnSpPr/>
          <p:nvPr/>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Segnaposto testo 4"/>
          <p:cNvSpPr>
            <a:spLocks noGrp="1"/>
          </p:cNvSpPr>
          <p:nvPr>
            <p:ph type="body" sz="quarter" idx="11" hasCustomPrompt="1"/>
          </p:nvPr>
        </p:nvSpPr>
        <p:spPr>
          <a:xfrm>
            <a:off x="609600" y="563878"/>
            <a:ext cx="11055019" cy="344804"/>
          </a:xfrm>
          <a:prstGeom prst="rect">
            <a:avLst/>
          </a:prstGeom>
        </p:spPr>
        <p:txBody>
          <a:bodyPr vert="horz" lIns="0" tIns="0" rIns="0" bIns="0"/>
          <a:lstStyle>
            <a:lvl1pPr marL="0" indent="0">
              <a:buNone/>
              <a:defRPr sz="2133">
                <a:solidFill>
                  <a:srgbClr val="6E6E6E"/>
                </a:solidFill>
              </a:defRPr>
            </a:lvl1pPr>
          </a:lstStyle>
          <a:p>
            <a:pPr lvl="0"/>
            <a:r>
              <a:rPr lang="it-IT" dirty="0"/>
              <a:t>Subtitle lorem ipsum dolor sit amet</a:t>
            </a:r>
          </a:p>
        </p:txBody>
      </p:sp>
    </p:spTree>
    <p:extLst>
      <p:ext uri="{BB962C8B-B14F-4D97-AF65-F5344CB8AC3E}">
        <p14:creationId xmlns:p14="http://schemas.microsoft.com/office/powerpoint/2010/main" val="297293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
        <p:nvSpPr>
          <p:cNvPr id="9"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933" b="1" baseline="0">
                <a:solidFill>
                  <a:schemeClr val="accent1"/>
                </a:solidFill>
              </a:defRPr>
            </a:lvl1pPr>
          </a:lstStyle>
          <a:p>
            <a:r>
              <a:rPr lang="it-IT" dirty="0"/>
              <a:t>Title lorem ipsum dolor sit amet</a:t>
            </a:r>
          </a:p>
        </p:txBody>
      </p:sp>
      <p:cxnSp>
        <p:nvCxnSpPr>
          <p:cNvPr id="10" name="Connettore 1 9"/>
          <p:cNvCxnSpPr/>
          <p:nvPr/>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Segnaposto testo 4"/>
          <p:cNvSpPr>
            <a:spLocks noGrp="1"/>
          </p:cNvSpPr>
          <p:nvPr>
            <p:ph type="body" sz="quarter" idx="11" hasCustomPrompt="1"/>
          </p:nvPr>
        </p:nvSpPr>
        <p:spPr>
          <a:xfrm>
            <a:off x="609600" y="563878"/>
            <a:ext cx="11055019" cy="344804"/>
          </a:xfrm>
          <a:prstGeom prst="rect">
            <a:avLst/>
          </a:prstGeom>
        </p:spPr>
        <p:txBody>
          <a:bodyPr vert="horz" lIns="0" tIns="0" rIns="0" bIns="0"/>
          <a:lstStyle>
            <a:lvl1pPr marL="0" indent="0">
              <a:buNone/>
              <a:defRPr sz="2133">
                <a:solidFill>
                  <a:srgbClr val="6E6E6E"/>
                </a:solidFill>
              </a:defRPr>
            </a:lvl1pPr>
          </a:lstStyle>
          <a:p>
            <a:pPr lvl="0"/>
            <a:r>
              <a:rPr lang="it-IT" dirty="0"/>
              <a:t>Subtitle lorem ipsum dolor sit amet</a:t>
            </a:r>
          </a:p>
        </p:txBody>
      </p:sp>
    </p:spTree>
    <p:extLst>
      <p:ext uri="{BB962C8B-B14F-4D97-AF65-F5344CB8AC3E}">
        <p14:creationId xmlns:p14="http://schemas.microsoft.com/office/powerpoint/2010/main" val="821790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White Slide">
    <p:spTree>
      <p:nvGrpSpPr>
        <p:cNvPr id="1" name=""/>
        <p:cNvGrpSpPr/>
        <p:nvPr/>
      </p:nvGrpSpPr>
      <p:grpSpPr>
        <a:xfrm>
          <a:off x="0" y="0"/>
          <a:ext cx="0" cy="0"/>
          <a:chOff x="0" y="0"/>
          <a:chExt cx="0" cy="0"/>
        </a:xfrm>
      </p:grpSpPr>
      <p:sp>
        <p:nvSpPr>
          <p:cNvPr id="3"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Tree>
    <p:extLst>
      <p:ext uri="{BB962C8B-B14F-4D97-AF65-F5344CB8AC3E}">
        <p14:creationId xmlns:p14="http://schemas.microsoft.com/office/powerpoint/2010/main" val="253352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4" name="Segnaposto testo 3"/>
          <p:cNvSpPr>
            <a:spLocks noGrp="1"/>
          </p:cNvSpPr>
          <p:nvPr>
            <p:ph type="body" sz="half" idx="2" hasCustomPrompt="1"/>
          </p:nvPr>
        </p:nvSpPr>
        <p:spPr>
          <a:xfrm>
            <a:off x="609603" y="1600201"/>
            <a:ext cx="4673597" cy="4525964"/>
          </a:xfrm>
          <a:prstGeom prst="rect">
            <a:avLst/>
          </a:prstGeom>
        </p:spPr>
        <p:txBody>
          <a:bodyPr lIns="0" tIns="0" rIns="0" bIns="0"/>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dirty="0"/>
              <a:t>Text text</a:t>
            </a:r>
          </a:p>
        </p:txBody>
      </p:sp>
      <p:sp>
        <p:nvSpPr>
          <p:cNvPr id="8"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
        <p:nvSpPr>
          <p:cNvPr id="11" name="Segnaposto contenuto 2"/>
          <p:cNvSpPr>
            <a:spLocks noGrp="1"/>
          </p:cNvSpPr>
          <p:nvPr>
            <p:ph idx="14" hasCustomPrompt="1"/>
          </p:nvPr>
        </p:nvSpPr>
        <p:spPr>
          <a:xfrm>
            <a:off x="5519938" y="1600201"/>
            <a:ext cx="6113209" cy="4525963"/>
          </a:xfrm>
          <a:prstGeom prst="rect">
            <a:avLst/>
          </a:prstGeom>
        </p:spPr>
        <p:txBody>
          <a:bodyPr lIns="0" tIns="0" rIns="0" bIns="0">
            <a:normAutofit/>
          </a:bodyPr>
          <a:lstStyle>
            <a:lvl1pPr marL="380990" indent="-380990">
              <a:buClr>
                <a:schemeClr val="accent1"/>
              </a:buClr>
              <a:buFont typeface="Wingdings" charset="2"/>
              <a:buChar char="§"/>
              <a:defRPr sz="2400">
                <a:solidFill>
                  <a:srgbClr val="000000"/>
                </a:solidFill>
              </a:defRPr>
            </a:lvl1pPr>
            <a:lvl2pPr marL="990575" indent="-380990">
              <a:buClr>
                <a:schemeClr val="accent1"/>
              </a:buClr>
              <a:buSzPct val="120000"/>
              <a:buFont typeface="Arial"/>
              <a:buChar char="•"/>
              <a:defRPr sz="2133">
                <a:solidFill>
                  <a:srgbClr val="000000"/>
                </a:solidFill>
              </a:defRPr>
            </a:lvl2pPr>
            <a:lvl3pPr marL="1600160" indent="-380990">
              <a:buClr>
                <a:schemeClr val="accent1"/>
              </a:buClr>
              <a:buSzPct val="80000"/>
              <a:buFont typeface="Wingdings" charset="2"/>
              <a:buChar char="ü"/>
              <a:defRPr sz="1867">
                <a:solidFill>
                  <a:srgbClr val="000000"/>
                </a:solidFill>
              </a:defRPr>
            </a:lvl3pPr>
            <a:lvl4pPr marL="2057349" indent="-228594">
              <a:buClr>
                <a:schemeClr val="accent1"/>
              </a:buClr>
              <a:buSzPct val="80000"/>
              <a:buFont typeface="Courier New"/>
              <a:buChar char="o"/>
              <a:defRPr sz="1600">
                <a:solidFill>
                  <a:srgbClr val="000000"/>
                </a:solidFill>
              </a:defRPr>
            </a:lvl4pPr>
            <a:lvl5pPr marL="2666933" indent="-228594">
              <a:buClr>
                <a:schemeClr val="accent1"/>
              </a:buClr>
              <a:buSzPct val="80000"/>
              <a:buFont typeface="Wingdings" charset="2"/>
              <a:buChar char="²"/>
              <a:defRPr sz="1600">
                <a:solidFill>
                  <a:srgbClr val="000000"/>
                </a:solidFill>
              </a:defRPr>
            </a:lvl5pPr>
          </a:lstStyle>
          <a:p>
            <a:pPr lvl="0"/>
            <a:r>
              <a:rPr lang="it-IT" dirty="0"/>
              <a:t>Text lorem ipsum dolor sit amet, consectetuer adipscing elit</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933" b="1" baseline="0">
                <a:solidFill>
                  <a:schemeClr val="accent1"/>
                </a:solidFill>
              </a:defRPr>
            </a:lvl1pPr>
          </a:lstStyle>
          <a:p>
            <a:r>
              <a:rPr lang="it-IT" dirty="0"/>
              <a:t>Title lorem ipsum dolor sit amet</a:t>
            </a:r>
          </a:p>
        </p:txBody>
      </p:sp>
      <p:cxnSp>
        <p:nvCxnSpPr>
          <p:cNvPr id="10" name="Connettore 1 9"/>
          <p:cNvCxnSpPr/>
          <p:nvPr/>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egnaposto testo 4"/>
          <p:cNvSpPr>
            <a:spLocks noGrp="1"/>
          </p:cNvSpPr>
          <p:nvPr>
            <p:ph type="body" sz="quarter" idx="11" hasCustomPrompt="1"/>
          </p:nvPr>
        </p:nvSpPr>
        <p:spPr>
          <a:xfrm>
            <a:off x="609600" y="563878"/>
            <a:ext cx="11055019" cy="344804"/>
          </a:xfrm>
          <a:prstGeom prst="rect">
            <a:avLst/>
          </a:prstGeom>
        </p:spPr>
        <p:txBody>
          <a:bodyPr vert="horz" lIns="0" tIns="0" rIns="0" bIns="0"/>
          <a:lstStyle>
            <a:lvl1pPr marL="0" indent="0">
              <a:buNone/>
              <a:defRPr sz="2133">
                <a:solidFill>
                  <a:srgbClr val="6E6E6E"/>
                </a:solidFill>
              </a:defRPr>
            </a:lvl1pPr>
          </a:lstStyle>
          <a:p>
            <a:pPr lvl="0"/>
            <a:r>
              <a:rPr lang="it-IT" dirty="0"/>
              <a:t>Subtitle lorem ipsum dolor sit amet</a:t>
            </a:r>
          </a:p>
        </p:txBody>
      </p:sp>
    </p:spTree>
    <p:extLst>
      <p:ext uri="{BB962C8B-B14F-4D97-AF65-F5344CB8AC3E}">
        <p14:creationId xmlns:p14="http://schemas.microsoft.com/office/powerpoint/2010/main" val="183877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FA3F3-FDF8-44E0-B28F-9D772B67423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BA94A51-7492-4631-BBFE-028FC80106A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E662887-AC1F-4BB6-94DB-2296C8D0BAD4}"/>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14217F51-8B75-4DB7-B500-9FC187D3705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15247B9-620F-4713-925D-85C37277B5AA}"/>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155871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hasCustomPrompt="1"/>
          </p:nvPr>
        </p:nvSpPr>
        <p:spPr>
          <a:xfrm flipV="1">
            <a:off x="609600" y="1600201"/>
            <a:ext cx="11205699" cy="4525963"/>
          </a:xfrm>
          <a:prstGeom prst="rect">
            <a:avLst/>
          </a:prstGeom>
        </p:spPr>
        <p:txBody>
          <a:bodyPr vert="eaVert" lIns="0" tIns="0" rIns="0" bIns="0"/>
          <a:lstStyle>
            <a:lvl1pPr marL="457189" indent="-457189">
              <a:buClr>
                <a:schemeClr val="accent1"/>
              </a:buClr>
              <a:buFont typeface="Wingdings" charset="2"/>
              <a:buChar char="§"/>
              <a:defRPr sz="2400" baseline="0">
                <a:solidFill>
                  <a:srgbClr val="000000"/>
                </a:solidFill>
              </a:defRPr>
            </a:lvl1pPr>
            <a:lvl2pPr marL="990575" indent="-380990">
              <a:buClr>
                <a:schemeClr val="accent1"/>
              </a:buClr>
              <a:buSzPct val="120000"/>
              <a:buFont typeface="Arial"/>
              <a:buChar char="•"/>
              <a:defRPr sz="2133">
                <a:solidFill>
                  <a:srgbClr val="000000"/>
                </a:solidFill>
              </a:defRPr>
            </a:lvl2pPr>
            <a:lvl3pPr marL="1600160" indent="-380990">
              <a:buClr>
                <a:schemeClr val="accent1"/>
              </a:buClr>
              <a:buSzPct val="80000"/>
              <a:buFont typeface="Wingdings" charset="2"/>
              <a:buChar char="ü"/>
              <a:defRPr sz="1867">
                <a:solidFill>
                  <a:srgbClr val="000000"/>
                </a:solidFill>
              </a:defRPr>
            </a:lvl3pPr>
            <a:lvl4pPr marL="2209745" indent="-380990">
              <a:buClr>
                <a:schemeClr val="accent1"/>
              </a:buClr>
              <a:buSzPct val="80000"/>
              <a:buFont typeface="Courier New"/>
              <a:buChar char="o"/>
              <a:defRPr sz="1600">
                <a:solidFill>
                  <a:srgbClr val="000000"/>
                </a:solidFill>
              </a:defRPr>
            </a:lvl4pPr>
            <a:lvl5pPr marL="2819330" indent="-380990">
              <a:buClr>
                <a:schemeClr val="accent1"/>
              </a:buClr>
              <a:buSzPct val="80000"/>
              <a:buFont typeface="Wingdings" charset="2"/>
              <a:buChar char="²"/>
              <a:defRPr sz="1600">
                <a:solidFill>
                  <a:srgbClr val="000000"/>
                </a:solidFill>
              </a:defRPr>
            </a:lvl5pPr>
          </a:lstStyle>
          <a:p>
            <a:pPr lvl="0"/>
            <a:r>
              <a:rPr lang="it-IT" dirty="0"/>
              <a:t>Text Lorem ipsum dolor sit amet, consectetuer adipiscing elit</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7"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
        <p:nvSpPr>
          <p:cNvPr id="10"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933" b="1" baseline="0">
                <a:solidFill>
                  <a:schemeClr val="accent1"/>
                </a:solidFill>
              </a:defRPr>
            </a:lvl1pPr>
          </a:lstStyle>
          <a:p>
            <a:r>
              <a:rPr lang="it-IT" dirty="0"/>
              <a:t>Title lorem ipsum dolor sit amet</a:t>
            </a:r>
          </a:p>
        </p:txBody>
      </p:sp>
      <p:cxnSp>
        <p:nvCxnSpPr>
          <p:cNvPr id="11" name="Connettore 1 10"/>
          <p:cNvCxnSpPr/>
          <p:nvPr/>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Segnaposto testo 4"/>
          <p:cNvSpPr>
            <a:spLocks noGrp="1"/>
          </p:cNvSpPr>
          <p:nvPr>
            <p:ph type="body" sz="quarter" idx="11" hasCustomPrompt="1"/>
          </p:nvPr>
        </p:nvSpPr>
        <p:spPr>
          <a:xfrm>
            <a:off x="609600" y="563878"/>
            <a:ext cx="11055019" cy="344804"/>
          </a:xfrm>
          <a:prstGeom prst="rect">
            <a:avLst/>
          </a:prstGeom>
        </p:spPr>
        <p:txBody>
          <a:bodyPr vert="horz" lIns="0" tIns="0" rIns="0" bIns="0"/>
          <a:lstStyle>
            <a:lvl1pPr marL="0" indent="0">
              <a:buNone/>
              <a:defRPr sz="2133">
                <a:solidFill>
                  <a:srgbClr val="6E6E6E"/>
                </a:solidFill>
              </a:defRPr>
            </a:lvl1pPr>
          </a:lstStyle>
          <a:p>
            <a:pPr lvl="0"/>
            <a:r>
              <a:rPr lang="it-IT" dirty="0"/>
              <a:t>Subtitle lorem ipsum dolor sit amet</a:t>
            </a:r>
          </a:p>
        </p:txBody>
      </p:sp>
    </p:spTree>
    <p:extLst>
      <p:ext uri="{BB962C8B-B14F-4D97-AF65-F5344CB8AC3E}">
        <p14:creationId xmlns:p14="http://schemas.microsoft.com/office/powerpoint/2010/main" val="327336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B1494-2E90-44B5-9615-F380E906C08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99807EA-0380-4063-9004-61DA1ABBB4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A601EF5-5D06-495B-9857-093F1F9F14F9}"/>
              </a:ext>
            </a:extLst>
          </p:cNvPr>
          <p:cNvSpPr>
            <a:spLocks noGrp="1"/>
          </p:cNvSpPr>
          <p:nvPr>
            <p:ph type="dt" sz="half" idx="10"/>
          </p:nvPr>
        </p:nvSpPr>
        <p:spPr/>
        <p:txBody>
          <a:bodyPr/>
          <a:lstStyle/>
          <a:p>
            <a:fld id="{1D606E94-AB56-40DC-846E-49C3F236F377}" type="datetimeFigureOut">
              <a:rPr lang="es-AR" smtClean="0"/>
              <a:t>20/4/2023</a:t>
            </a:fld>
            <a:endParaRPr lang="es-AR"/>
          </a:p>
        </p:txBody>
      </p:sp>
      <p:sp>
        <p:nvSpPr>
          <p:cNvPr id="5" name="Marcador de pie de página 4">
            <a:extLst>
              <a:ext uri="{FF2B5EF4-FFF2-40B4-BE49-F238E27FC236}">
                <a16:creationId xmlns:a16="http://schemas.microsoft.com/office/drawing/2014/main" id="{0C044238-A48C-490E-AC8B-3F44C2E2D22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8E2E29C-0803-425C-875E-A27EAD8CBA6F}"/>
              </a:ext>
            </a:extLst>
          </p:cNvPr>
          <p:cNvSpPr>
            <a:spLocks noGrp="1"/>
          </p:cNvSpPr>
          <p:nvPr>
            <p:ph type="sldNum" sz="quarter" idx="12"/>
          </p:nvPr>
        </p:nvSpPr>
        <p:spPr/>
        <p:txBody>
          <a:bodyPr/>
          <a:lstStyle/>
          <a:p>
            <a:fld id="{F327C23C-0A9F-4224-B26E-9AF6BFA6455E}" type="slidenum">
              <a:rPr lang="es-AR" smtClean="0"/>
              <a:t>‹Nº›</a:t>
            </a:fld>
            <a:endParaRPr lang="es-AR"/>
          </a:p>
        </p:txBody>
      </p:sp>
    </p:spTree>
    <p:extLst>
      <p:ext uri="{BB962C8B-B14F-4D97-AF65-F5344CB8AC3E}">
        <p14:creationId xmlns:p14="http://schemas.microsoft.com/office/powerpoint/2010/main" val="387297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One Tex Box">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609600" y="1600202"/>
            <a:ext cx="11055019" cy="4525963"/>
          </a:xfrm>
          <a:prstGeom prst="rect">
            <a:avLst/>
          </a:prstGeom>
        </p:spPr>
        <p:txBody>
          <a:bodyPr lIns="0" tIns="0" rIns="0" bIns="0">
            <a:normAutofit/>
          </a:bodyPr>
          <a:lstStyle>
            <a:lvl1pPr marL="285750" indent="-285750">
              <a:buClr>
                <a:schemeClr val="accent1"/>
              </a:buClr>
              <a:buFont typeface="Wingdings" charset="2"/>
              <a:buChar char="§"/>
              <a:defRPr sz="1800">
                <a:solidFill>
                  <a:srgbClr val="000000"/>
                </a:solidFill>
              </a:defRPr>
            </a:lvl1pPr>
            <a:lvl2pPr marL="742950" indent="-285750">
              <a:buClr>
                <a:schemeClr val="accent1"/>
              </a:buClr>
              <a:buSzPct val="120000"/>
              <a:buFont typeface="Arial"/>
              <a:buChar char="•"/>
              <a:defRPr sz="1600">
                <a:solidFill>
                  <a:srgbClr val="000000"/>
                </a:solidFill>
              </a:defRPr>
            </a:lvl2pPr>
            <a:lvl3pPr marL="1200150" indent="-285750">
              <a:buClr>
                <a:schemeClr val="accent1"/>
              </a:buClr>
              <a:buSzPct val="80000"/>
              <a:buFont typeface="Wingdings" charset="2"/>
              <a:buChar char="ü"/>
              <a:defRPr sz="1400">
                <a:solidFill>
                  <a:srgbClr val="000000"/>
                </a:solidFill>
              </a:defRPr>
            </a:lvl3pPr>
            <a:lvl4pPr marL="1543050" indent="-171450">
              <a:buClr>
                <a:schemeClr val="accent1"/>
              </a:buClr>
              <a:buSzPct val="80000"/>
              <a:buFont typeface="Courier New"/>
              <a:buChar char="o"/>
              <a:defRPr sz="1200">
                <a:solidFill>
                  <a:srgbClr val="000000"/>
                </a:solidFill>
              </a:defRPr>
            </a:lvl4pPr>
            <a:lvl5pPr marL="2000250" indent="-171450">
              <a:buClr>
                <a:schemeClr val="accent1"/>
              </a:buClr>
              <a:buSzPct val="80000"/>
              <a:buFont typeface="Wingdings" charset="2"/>
              <a:buChar char="²"/>
              <a:defRPr sz="1200">
                <a:solidFill>
                  <a:srgbClr val="000000"/>
                </a:solidFill>
              </a:defRPr>
            </a:lvl5pPr>
          </a:lstStyle>
          <a:p>
            <a:pPr lvl="0"/>
            <a:r>
              <a:rPr lang="it-IT" dirty="0"/>
              <a:t>Text </a:t>
            </a:r>
            <a:r>
              <a:t>Lorem ipsum dolor sit amet, consectetuer adipiscing elit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
        <p:nvSpPr>
          <p:cNvPr id="8"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cxnSp>
        <p:nvCxnSpPr>
          <p:cNvPr id="12" name="Connettore 1 11"/>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15" name="Segnaposto testo 4"/>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185588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Box">
    <p:spTree>
      <p:nvGrpSpPr>
        <p:cNvPr id="1" name=""/>
        <p:cNvGrpSpPr/>
        <p:nvPr/>
      </p:nvGrpSpPr>
      <p:grpSpPr>
        <a:xfrm>
          <a:off x="0" y="0"/>
          <a:ext cx="0" cy="0"/>
          <a:chOff x="0" y="0"/>
          <a:chExt cx="0" cy="0"/>
        </a:xfrm>
      </p:grpSpPr>
      <p:sp>
        <p:nvSpPr>
          <p:cNvPr id="13" name="Segnaposto contenuto 2"/>
          <p:cNvSpPr>
            <a:spLocks noGrp="1"/>
          </p:cNvSpPr>
          <p:nvPr>
            <p:ph idx="12" hasCustomPrompt="1"/>
          </p:nvPr>
        </p:nvSpPr>
        <p:spPr>
          <a:xfrm>
            <a:off x="609600" y="1600202"/>
            <a:ext cx="5390389" cy="4525963"/>
          </a:xfrm>
          <a:prstGeom prst="rect">
            <a:avLst/>
          </a:prstGeom>
        </p:spPr>
        <p:txBody>
          <a:bodyPr lIns="0" tIns="0" rIns="0" bIns="0">
            <a:normAutofit/>
          </a:bodyPr>
          <a:lstStyle>
            <a:lvl1pPr marL="285750" indent="-285750">
              <a:buClr>
                <a:schemeClr val="accent1"/>
              </a:buClr>
              <a:buFont typeface="Wingdings" charset="2"/>
              <a:buChar char="§"/>
              <a:defRPr sz="1800" baseline="0">
                <a:solidFill>
                  <a:srgbClr val="000000"/>
                </a:solidFill>
                <a:latin typeface="Gill Sans MT" panose="020B0502020104020203" pitchFamily="34" charset="0"/>
              </a:defRPr>
            </a:lvl1pPr>
            <a:lvl2pPr marL="742950" indent="-285750">
              <a:buClr>
                <a:schemeClr val="accent1"/>
              </a:buClr>
              <a:buSzPct val="120000"/>
              <a:buFont typeface="Arial"/>
              <a:buChar char="•"/>
              <a:defRPr sz="1600">
                <a:solidFill>
                  <a:srgbClr val="000000"/>
                </a:solidFill>
                <a:latin typeface="Gill Sans MT" panose="020B0502020104020203" pitchFamily="34" charset="0"/>
              </a:defRPr>
            </a:lvl2pPr>
            <a:lvl3pPr marL="1200150" indent="-285750">
              <a:buClr>
                <a:schemeClr val="accent1"/>
              </a:buClr>
              <a:buSzPct val="80000"/>
              <a:buFont typeface="Wingdings" charset="2"/>
              <a:buChar char="ü"/>
              <a:defRPr sz="1400">
                <a:solidFill>
                  <a:srgbClr val="000000"/>
                </a:solidFill>
                <a:latin typeface="Gill Sans MT" panose="020B0502020104020203" pitchFamily="34" charset="0"/>
              </a:defRPr>
            </a:lvl3pPr>
            <a:lvl4pPr marL="1543050" indent="-171450">
              <a:buClr>
                <a:schemeClr val="accent1"/>
              </a:buClr>
              <a:buSzPct val="80000"/>
              <a:buFont typeface="Courier New"/>
              <a:buChar char="o"/>
              <a:defRPr sz="1200">
                <a:solidFill>
                  <a:srgbClr val="000000"/>
                </a:solidFill>
                <a:latin typeface="Gill Sans MT" panose="020B0502020104020203" pitchFamily="34" charset="0"/>
              </a:defRPr>
            </a:lvl4pPr>
            <a:lvl5pPr marL="2000250" indent="-171450">
              <a:buClr>
                <a:schemeClr val="accent1"/>
              </a:buClr>
              <a:buSzPct val="80000"/>
              <a:buFont typeface="Wingdings" charset="2"/>
              <a:buChar char="²"/>
              <a:defRPr sz="1200">
                <a:solidFill>
                  <a:srgbClr val="000000"/>
                </a:solidFill>
                <a:latin typeface="Gill Sans MT" panose="020B0502020104020203" pitchFamily="34" charset="0"/>
              </a:defRPr>
            </a:lvl5pPr>
          </a:lstStyle>
          <a:p>
            <a:pPr lvl="0"/>
            <a:r>
              <a:rPr lang="it-IT" dirty="0"/>
              <a:t>Text lorem ipsum dolor sit amet, consectetuer adipiscing elit</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14" name="Segnaposto contenuto 2"/>
          <p:cNvSpPr>
            <a:spLocks noGrp="1"/>
          </p:cNvSpPr>
          <p:nvPr>
            <p:ph idx="13" hasCustomPrompt="1"/>
          </p:nvPr>
        </p:nvSpPr>
        <p:spPr>
          <a:xfrm>
            <a:off x="6242756" y="1600202"/>
            <a:ext cx="5390389" cy="4525963"/>
          </a:xfrm>
          <a:prstGeom prst="rect">
            <a:avLst/>
          </a:prstGeom>
        </p:spPr>
        <p:txBody>
          <a:bodyPr lIns="0" tIns="0" rIns="0" bIns="0">
            <a:normAutofit/>
          </a:bodyPr>
          <a:lstStyle>
            <a:lvl1pPr marL="285750" indent="-285750">
              <a:buClr>
                <a:schemeClr val="accent1"/>
              </a:buClr>
              <a:buFont typeface="Wingdings" charset="2"/>
              <a:buChar char="§"/>
              <a:defRPr sz="1800" baseline="0">
                <a:solidFill>
                  <a:srgbClr val="000000"/>
                </a:solidFill>
                <a:latin typeface="Gill Sans MT" panose="020B0502020104020203" pitchFamily="34" charset="0"/>
              </a:defRPr>
            </a:lvl1pPr>
            <a:lvl2pPr marL="742950" indent="-285750">
              <a:buClr>
                <a:schemeClr val="accent1"/>
              </a:buClr>
              <a:buSzPct val="120000"/>
              <a:buFont typeface="Arial"/>
              <a:buChar char="•"/>
              <a:defRPr sz="1600">
                <a:solidFill>
                  <a:srgbClr val="000000"/>
                </a:solidFill>
                <a:latin typeface="Gill Sans MT" panose="020B0502020104020203" pitchFamily="34" charset="0"/>
              </a:defRPr>
            </a:lvl2pPr>
            <a:lvl3pPr marL="1200150" indent="-285750">
              <a:buClr>
                <a:schemeClr val="accent1"/>
              </a:buClr>
              <a:buSzPct val="80000"/>
              <a:buFont typeface="Wingdings" charset="2"/>
              <a:buChar char="ü"/>
              <a:defRPr sz="1400">
                <a:solidFill>
                  <a:srgbClr val="000000"/>
                </a:solidFill>
                <a:latin typeface="Gill Sans MT" panose="020B0502020104020203" pitchFamily="34" charset="0"/>
              </a:defRPr>
            </a:lvl3pPr>
            <a:lvl4pPr marL="1543050" indent="-171450">
              <a:buClr>
                <a:schemeClr val="accent1"/>
              </a:buClr>
              <a:buSzPct val="80000"/>
              <a:buFont typeface="Courier New"/>
              <a:buChar char="o"/>
              <a:defRPr sz="1200">
                <a:solidFill>
                  <a:srgbClr val="000000"/>
                </a:solidFill>
                <a:latin typeface="Gill Sans MT" panose="020B0502020104020203" pitchFamily="34" charset="0"/>
              </a:defRPr>
            </a:lvl4pPr>
            <a:lvl5pPr marL="2000250" indent="-171450">
              <a:buClr>
                <a:schemeClr val="accent1"/>
              </a:buClr>
              <a:buSzPct val="80000"/>
              <a:buFont typeface="Wingdings" charset="2"/>
              <a:buChar char="²"/>
              <a:defRPr sz="1200">
                <a:solidFill>
                  <a:srgbClr val="000000"/>
                </a:solidFill>
                <a:latin typeface="Gill Sans MT" panose="020B0502020104020203" pitchFamily="34" charset="0"/>
              </a:defRPr>
            </a:lvl5pPr>
          </a:lstStyle>
          <a:p>
            <a:pPr lvl="0"/>
            <a:r>
              <a:rPr lang="it-IT" dirty="0"/>
              <a:t>Text </a:t>
            </a:r>
            <a:r>
              <a:t>Lorem ipsum dolor sit amet, consectetuer adipiscing elit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Gill Sans MT" panose="020B0502020104020203" pitchFamily="34" charset="0"/>
                <a:cs typeface="Arial"/>
              </a:defRPr>
            </a:lvl1pPr>
          </a:lstStyle>
          <a:p>
            <a:fld id="{04F2263D-2B56-3241-AE08-5B72161B4332}" type="slidenum">
              <a:rPr lang="it-IT" smtClean="0"/>
              <a:pPr/>
              <a:t>‹Nº›</a:t>
            </a:fld>
            <a:endParaRPr lang="it-IT"/>
          </a:p>
        </p:txBody>
      </p:sp>
      <p:cxnSp>
        <p:nvCxnSpPr>
          <p:cNvPr id="8" name="Connettore 1 7"/>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itolo 1">
            <a:extLst>
              <a:ext uri="{FF2B5EF4-FFF2-40B4-BE49-F238E27FC236}">
                <a16:creationId xmlns:a16="http://schemas.microsoft.com/office/drawing/2014/main" id="{1375F92D-FDD2-40B4-BF4F-78A32182D624}"/>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16" name="Segnaposto testo 4">
            <a:extLst>
              <a:ext uri="{FF2B5EF4-FFF2-40B4-BE49-F238E27FC236}">
                <a16:creationId xmlns:a16="http://schemas.microsoft.com/office/drawing/2014/main" id="{E2AAE820-AF56-48AC-BE6B-6500B9726315}"/>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1708927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Tex Box">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609600" y="1600202"/>
            <a:ext cx="11055019" cy="4525963"/>
          </a:xfrm>
          <a:prstGeom prst="rect">
            <a:avLst/>
          </a:prstGeom>
        </p:spPr>
        <p:txBody>
          <a:bodyPr lIns="0" tIns="0" rIns="0" bIns="0">
            <a:normAutofit/>
          </a:bodyPr>
          <a:lstStyle>
            <a:lvl1pPr marL="285750" indent="-285750">
              <a:buClr>
                <a:schemeClr val="accent1"/>
              </a:buClr>
              <a:buFont typeface="Wingdings" charset="2"/>
              <a:buChar char="§"/>
              <a:defRPr sz="1800">
                <a:solidFill>
                  <a:srgbClr val="000000"/>
                </a:solidFill>
              </a:defRPr>
            </a:lvl1pPr>
            <a:lvl2pPr marL="742950" indent="-285750">
              <a:buClr>
                <a:schemeClr val="accent1"/>
              </a:buClr>
              <a:buSzPct val="120000"/>
              <a:buFont typeface="Arial"/>
              <a:buChar char="•"/>
              <a:defRPr sz="1600">
                <a:solidFill>
                  <a:srgbClr val="000000"/>
                </a:solidFill>
              </a:defRPr>
            </a:lvl2pPr>
            <a:lvl3pPr marL="1200150" indent="-285750">
              <a:buClr>
                <a:schemeClr val="accent1"/>
              </a:buClr>
              <a:buSzPct val="80000"/>
              <a:buFont typeface="Wingdings" charset="2"/>
              <a:buChar char="ü"/>
              <a:defRPr sz="1400">
                <a:solidFill>
                  <a:srgbClr val="000000"/>
                </a:solidFill>
              </a:defRPr>
            </a:lvl3pPr>
            <a:lvl4pPr marL="1543050" indent="-171450">
              <a:buClr>
                <a:schemeClr val="accent1"/>
              </a:buClr>
              <a:buSzPct val="80000"/>
              <a:buFont typeface="Courier New"/>
              <a:buChar char="o"/>
              <a:defRPr sz="1200">
                <a:solidFill>
                  <a:srgbClr val="000000"/>
                </a:solidFill>
              </a:defRPr>
            </a:lvl4pPr>
            <a:lvl5pPr marL="2000250" indent="-171450">
              <a:buClr>
                <a:schemeClr val="accent1"/>
              </a:buClr>
              <a:buSzPct val="80000"/>
              <a:buFont typeface="Wingdings" charset="2"/>
              <a:buChar char="²"/>
              <a:defRPr sz="1200">
                <a:solidFill>
                  <a:srgbClr val="000000"/>
                </a:solidFill>
              </a:defRPr>
            </a:lvl5pPr>
          </a:lstStyle>
          <a:p>
            <a:pPr lvl="0"/>
            <a:r>
              <a:rPr lang="it-IT" dirty="0"/>
              <a:t>Text </a:t>
            </a:r>
            <a:r>
              <a:t>Lorem ipsum dolor sit amet, consectetuer adipiscing elit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
        <p:nvSpPr>
          <p:cNvPr id="8"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cxnSp>
        <p:nvCxnSpPr>
          <p:cNvPr id="12" name="Connettore 1 11"/>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olo 1">
            <a:extLst>
              <a:ext uri="{FF2B5EF4-FFF2-40B4-BE49-F238E27FC236}">
                <a16:creationId xmlns:a16="http://schemas.microsoft.com/office/drawing/2014/main" id="{F42298A7-4986-4E93-8706-CC43928A8896}"/>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10" name="Segnaposto testo 4">
            <a:extLst>
              <a:ext uri="{FF2B5EF4-FFF2-40B4-BE49-F238E27FC236}">
                <a16:creationId xmlns:a16="http://schemas.microsoft.com/office/drawing/2014/main" id="{A23D81A6-0A1B-41DF-AD86-A5FC6132888E}"/>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2210114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cxnSp>
        <p:nvCxnSpPr>
          <p:cNvPr id="13" name="Connettore 1 12"/>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sp>
        <p:nvSpPr>
          <p:cNvPr id="6" name="Titolo 1">
            <a:extLst>
              <a:ext uri="{FF2B5EF4-FFF2-40B4-BE49-F238E27FC236}">
                <a16:creationId xmlns:a16="http://schemas.microsoft.com/office/drawing/2014/main" id="{CF00C027-8D14-4481-9520-0E226EE31635}"/>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8" name="Segnaposto testo 4">
            <a:extLst>
              <a:ext uri="{FF2B5EF4-FFF2-40B4-BE49-F238E27FC236}">
                <a16:creationId xmlns:a16="http://schemas.microsoft.com/office/drawing/2014/main" id="{8C7F11F3-4217-4E34-8A53-1242755C2B44}"/>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629863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Slide">
    <p:spTree>
      <p:nvGrpSpPr>
        <p:cNvPr id="1" name=""/>
        <p:cNvGrpSpPr/>
        <p:nvPr/>
      </p:nvGrpSpPr>
      <p:grpSpPr>
        <a:xfrm>
          <a:off x="0" y="0"/>
          <a:ext cx="0" cy="0"/>
          <a:chOff x="0" y="0"/>
          <a:chExt cx="0" cy="0"/>
        </a:xfrm>
      </p:grpSpPr>
      <p:sp>
        <p:nvSpPr>
          <p:cNvPr id="4"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sp>
        <p:nvSpPr>
          <p:cNvPr id="3" name="Titolo 1">
            <a:extLst>
              <a:ext uri="{FF2B5EF4-FFF2-40B4-BE49-F238E27FC236}">
                <a16:creationId xmlns:a16="http://schemas.microsoft.com/office/drawing/2014/main" id="{8AE1F5E3-55CC-4A8B-B177-AF962EB3E363}"/>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5" name="Segnaposto testo 4">
            <a:extLst>
              <a:ext uri="{FF2B5EF4-FFF2-40B4-BE49-F238E27FC236}">
                <a16:creationId xmlns:a16="http://schemas.microsoft.com/office/drawing/2014/main" id="{8CDA0DD5-3A17-4D0C-B0A4-41179E256635}"/>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cxnSp>
        <p:nvCxnSpPr>
          <p:cNvPr id="6" name="Connettore 1 12">
            <a:extLst>
              <a:ext uri="{FF2B5EF4-FFF2-40B4-BE49-F238E27FC236}">
                <a16:creationId xmlns:a16="http://schemas.microsoft.com/office/drawing/2014/main" id="{CD328E03-FF87-4E9D-A7AF-73B757D15C25}"/>
              </a:ext>
            </a:extLst>
          </p:cNvPr>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839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09603" y="1600200"/>
            <a:ext cx="4673597" cy="4525964"/>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14" name="Segnaposto contenuto 2"/>
          <p:cNvSpPr>
            <a:spLocks noGrp="1"/>
          </p:cNvSpPr>
          <p:nvPr>
            <p:ph idx="13" hasCustomPrompt="1"/>
          </p:nvPr>
        </p:nvSpPr>
        <p:spPr>
          <a:xfrm>
            <a:off x="5519938" y="1600202"/>
            <a:ext cx="6113209" cy="4525963"/>
          </a:xfrm>
          <a:prstGeom prst="rect">
            <a:avLst/>
          </a:prstGeom>
        </p:spPr>
        <p:txBody>
          <a:bodyPr lIns="0" tIns="0" rIns="0" bIns="0">
            <a:normAutofit/>
          </a:bodyPr>
          <a:lstStyle>
            <a:lvl1pPr marL="285750" indent="-285750">
              <a:buClr>
                <a:schemeClr val="accent1"/>
              </a:buClr>
              <a:buFont typeface="Wingdings" charset="2"/>
              <a:buChar char="§"/>
              <a:defRPr sz="1800">
                <a:solidFill>
                  <a:srgbClr val="000000"/>
                </a:solidFill>
              </a:defRPr>
            </a:lvl1pPr>
            <a:lvl2pPr marL="742950" indent="-285750">
              <a:buClr>
                <a:schemeClr val="accent1"/>
              </a:buClr>
              <a:buSzPct val="120000"/>
              <a:buFont typeface="Arial"/>
              <a:buChar char="•"/>
              <a:defRPr sz="1600" baseline="0">
                <a:solidFill>
                  <a:srgbClr val="000000"/>
                </a:solidFill>
              </a:defRPr>
            </a:lvl2pPr>
            <a:lvl3pPr marL="1200150" indent="-285750">
              <a:buClr>
                <a:schemeClr val="accent1"/>
              </a:buClr>
              <a:buSzPct val="80000"/>
              <a:buFont typeface="Wingdings" charset="2"/>
              <a:buChar char="ü"/>
              <a:defRPr sz="1400" baseline="0">
                <a:solidFill>
                  <a:srgbClr val="000000"/>
                </a:solidFill>
              </a:defRPr>
            </a:lvl3pPr>
            <a:lvl4pPr marL="1543050" indent="-171450">
              <a:buClr>
                <a:schemeClr val="accent1"/>
              </a:buClr>
              <a:buSzPct val="80000"/>
              <a:buFont typeface="Courier New"/>
              <a:buChar char="o"/>
              <a:defRPr sz="1200">
                <a:solidFill>
                  <a:srgbClr val="000000"/>
                </a:solidFill>
              </a:defRPr>
            </a:lvl4pPr>
            <a:lvl5pPr marL="2000250" indent="-171450">
              <a:buClr>
                <a:schemeClr val="accent1"/>
              </a:buClr>
              <a:buSzPct val="80000"/>
              <a:buFont typeface="Wingdings" charset="2"/>
              <a:buChar char="²"/>
              <a:defRPr sz="1200">
                <a:solidFill>
                  <a:srgbClr val="000000"/>
                </a:solidFill>
              </a:defRPr>
            </a:lvl5pPr>
          </a:lstStyle>
          <a:p>
            <a:pPr lvl="0"/>
            <a:r>
              <a:rPr lang="it-IT" dirty="0"/>
              <a:t>Text </a:t>
            </a:r>
            <a:r>
              <a:t>Lorem ipsum dolor sit amet, consectetuer adipiscing elit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
        <p:nvSpPr>
          <p:cNvPr id="10"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cxnSp>
        <p:nvCxnSpPr>
          <p:cNvPr id="9" name="Connettore 1 8"/>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olo 1">
            <a:extLst>
              <a:ext uri="{FF2B5EF4-FFF2-40B4-BE49-F238E27FC236}">
                <a16:creationId xmlns:a16="http://schemas.microsoft.com/office/drawing/2014/main" id="{7F0AF207-1479-42C9-8D50-E1CCF7CAEC33}"/>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13" name="Segnaposto testo 4">
            <a:extLst>
              <a:ext uri="{FF2B5EF4-FFF2-40B4-BE49-F238E27FC236}">
                <a16:creationId xmlns:a16="http://schemas.microsoft.com/office/drawing/2014/main" id="{763E2675-91CA-4027-B6AE-E766DE079519}"/>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1638643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hasCustomPrompt="1"/>
          </p:nvPr>
        </p:nvSpPr>
        <p:spPr>
          <a:xfrm flipV="1">
            <a:off x="609600" y="1600202"/>
            <a:ext cx="11205699" cy="4525963"/>
          </a:xfrm>
          <a:prstGeom prst="rect">
            <a:avLst/>
          </a:prstGeom>
        </p:spPr>
        <p:txBody>
          <a:bodyPr vert="eaVert" lIns="0" tIns="0" rIns="0" bIns="0"/>
          <a:lstStyle>
            <a:lvl1pPr marL="342900" indent="-342900">
              <a:buClr>
                <a:schemeClr val="accent1"/>
              </a:buClr>
              <a:buFont typeface="Wingdings" charset="2"/>
              <a:buChar char="§"/>
              <a:defRPr sz="1800">
                <a:solidFill>
                  <a:srgbClr val="000000"/>
                </a:solidFill>
              </a:defRPr>
            </a:lvl1pPr>
            <a:lvl2pPr marL="742950" indent="-285750">
              <a:buClr>
                <a:schemeClr val="accent1"/>
              </a:buClr>
              <a:buSzPct val="120000"/>
              <a:buFont typeface="Arial"/>
              <a:buChar char="•"/>
              <a:defRPr sz="1600">
                <a:solidFill>
                  <a:srgbClr val="000000"/>
                </a:solidFill>
              </a:defRPr>
            </a:lvl2pPr>
            <a:lvl3pPr marL="1200150" indent="-285750">
              <a:buClr>
                <a:schemeClr val="accent1"/>
              </a:buClr>
              <a:buSzPct val="80000"/>
              <a:buFont typeface="Wingdings" charset="2"/>
              <a:buChar char="ü"/>
              <a:defRPr sz="1400">
                <a:solidFill>
                  <a:srgbClr val="000000"/>
                </a:solidFill>
              </a:defRPr>
            </a:lvl3pPr>
            <a:lvl4pPr marL="1657350" indent="-285750">
              <a:buClr>
                <a:schemeClr val="accent1"/>
              </a:buClr>
              <a:buSzPct val="80000"/>
              <a:buFont typeface="Courier New"/>
              <a:buChar char="o"/>
              <a:defRPr sz="1200">
                <a:solidFill>
                  <a:srgbClr val="000000"/>
                </a:solidFill>
              </a:defRPr>
            </a:lvl4pPr>
            <a:lvl5pPr marL="2114550" indent="-285750">
              <a:buClr>
                <a:schemeClr val="accent1"/>
              </a:buClr>
              <a:buSzPct val="80000"/>
              <a:buFont typeface="Wingdings" charset="2"/>
              <a:buChar char="²"/>
              <a:defRPr sz="1200">
                <a:solidFill>
                  <a:srgbClr val="000000"/>
                </a:solidFill>
              </a:defRPr>
            </a:lvl5pPr>
          </a:lstStyle>
          <a:p>
            <a:pPr lvl="0"/>
            <a:r>
              <a:rPr lang="it-IT" dirty="0"/>
              <a:t>Text </a:t>
            </a:r>
            <a:r>
              <a:t>Lorem ipsum dolor sit amet, consectetuer adipiscing elit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
        <p:nvSpPr>
          <p:cNvPr id="8" name="Segnaposto numero diapositiva 5"/>
          <p:cNvSpPr>
            <a:spLocks noGrp="1"/>
          </p:cNvSpPr>
          <p:nvPr>
            <p:ph type="sldNum" sz="quarter" idx="4"/>
          </p:nvPr>
        </p:nvSpPr>
        <p:spPr>
          <a:xfrm>
            <a:off x="11184565" y="6354000"/>
            <a:ext cx="609600" cy="2880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cxnSp>
        <p:nvCxnSpPr>
          <p:cNvPr id="10" name="Connettore 1 9"/>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itolo 1">
            <a:extLst>
              <a:ext uri="{FF2B5EF4-FFF2-40B4-BE49-F238E27FC236}">
                <a16:creationId xmlns:a16="http://schemas.microsoft.com/office/drawing/2014/main" id="{2126D41F-8B64-495B-9B47-456C80B0EDE5}"/>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9" name="Segnaposto testo 4">
            <a:extLst>
              <a:ext uri="{FF2B5EF4-FFF2-40B4-BE49-F238E27FC236}">
                <a16:creationId xmlns:a16="http://schemas.microsoft.com/office/drawing/2014/main" id="{62BE7C8C-010E-4CD5-AE35-0CDA892AAD9F}"/>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86837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One Tex Box">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3" y="1600205"/>
            <a:ext cx="11055019" cy="4525963"/>
          </a:xfrm>
          <a:prstGeom prst="rect">
            <a:avLst/>
          </a:prstGeom>
        </p:spPr>
        <p:txBody>
          <a:bodyPr lIns="0" tIns="0" rIns="0" bIns="0">
            <a:normAutofit/>
          </a:bodyPr>
          <a:lstStyle>
            <a:lvl1pPr marL="285750" indent="-285750">
              <a:buClr>
                <a:schemeClr val="accent1"/>
              </a:buClr>
              <a:buFont typeface="Wingdings" charset="2"/>
              <a:buChar char="§"/>
              <a:defRPr sz="1800">
                <a:solidFill>
                  <a:srgbClr val="000000"/>
                </a:solidFill>
              </a:defRPr>
            </a:lvl1pPr>
            <a:lvl2pPr marL="742950" indent="-285750">
              <a:buClr>
                <a:schemeClr val="accent1"/>
              </a:buClr>
              <a:buSzPct val="120000"/>
              <a:buFont typeface="Arial"/>
              <a:buChar char="•"/>
              <a:defRPr sz="1600">
                <a:solidFill>
                  <a:srgbClr val="000000"/>
                </a:solidFill>
              </a:defRPr>
            </a:lvl2pPr>
            <a:lvl3pPr marL="1200150" indent="-285750">
              <a:buClr>
                <a:schemeClr val="accent1"/>
              </a:buClr>
              <a:buSzPct val="80000"/>
              <a:buFont typeface="Wingdings" charset="2"/>
              <a:buChar char="ü"/>
              <a:defRPr sz="1400">
                <a:solidFill>
                  <a:srgbClr val="000000"/>
                </a:solidFill>
              </a:defRPr>
            </a:lvl3pPr>
            <a:lvl4pPr marL="1543050" indent="-171450">
              <a:buClr>
                <a:schemeClr val="accent1"/>
              </a:buClr>
              <a:buSzPct val="80000"/>
              <a:buFont typeface="Courier New"/>
              <a:buChar char="o"/>
              <a:defRPr sz="1200">
                <a:solidFill>
                  <a:srgbClr val="000000"/>
                </a:solidFill>
              </a:defRPr>
            </a:lvl4pPr>
            <a:lvl5pPr marL="2000250" indent="-171450">
              <a:buClr>
                <a:schemeClr val="accent1"/>
              </a:buClr>
              <a:buSzPct val="80000"/>
              <a:buFont typeface="Wingdings" charset="2"/>
              <a:buChar char="²"/>
              <a:defRPr sz="1200">
                <a:solidFill>
                  <a:srgbClr val="000000"/>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Segnaposto numero diapositiva 5"/>
          <p:cNvSpPr>
            <a:spLocks noGrp="1"/>
          </p:cNvSpPr>
          <p:nvPr>
            <p:ph type="sldNum" sz="quarter" idx="4"/>
          </p:nvPr>
        </p:nvSpPr>
        <p:spPr>
          <a:xfrm>
            <a:off x="11184565" y="6358123"/>
            <a:ext cx="609600" cy="365125"/>
          </a:xfrm>
          <a:prstGeom prst="rect">
            <a:avLst/>
          </a:prstGeom>
        </p:spPr>
        <p:txBody>
          <a:bodyPr vert="horz" lIns="91440" tIns="45720" rIns="91440" bIns="45720" rtlCol="0" anchor="t"/>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cxnSp>
        <p:nvCxnSpPr>
          <p:cNvPr id="7" name="Connettore 1 6"/>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olo 1">
            <a:extLst>
              <a:ext uri="{FF2B5EF4-FFF2-40B4-BE49-F238E27FC236}">
                <a16:creationId xmlns:a16="http://schemas.microsoft.com/office/drawing/2014/main" id="{D4EF2784-D821-4CA2-AD8C-E841621EE415}"/>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11" name="Segnaposto testo 4">
            <a:extLst>
              <a:ext uri="{FF2B5EF4-FFF2-40B4-BE49-F238E27FC236}">
                <a16:creationId xmlns:a16="http://schemas.microsoft.com/office/drawing/2014/main" id="{2CD38F7E-1FB8-419F-862A-EBEBA954A243}"/>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89973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79E21-C3D2-46EE-A5C6-B25FC01AFA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732F99E-C6D6-4716-BC7A-65EE7029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A26011B-40AD-4858-BBF2-73C66BB9C064}"/>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6F5AFF7C-CC10-4E9A-982B-4D65129DFCC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BF85816-6A97-4584-8671-21D2BB9F9974}"/>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1812510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One Tex Box">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900">
                <a:solidFill>
                  <a:schemeClr val="bg1"/>
                </a:solidFill>
                <a:latin typeface="Arial"/>
                <a:cs typeface="Arial"/>
              </a:defRPr>
            </a:lvl1pPr>
          </a:lstStyle>
          <a:p>
            <a:fld id="{04F2263D-2B56-3241-AE08-5B72161B4332}" type="slidenum">
              <a:rPr lang="it-IT" smtClean="0"/>
              <a:pPr/>
              <a:t>‹Nº›</a:t>
            </a:fld>
            <a:endParaRPr lang="it-IT"/>
          </a:p>
        </p:txBody>
      </p:sp>
      <p:sp>
        <p:nvSpPr>
          <p:cNvPr id="8" name="Segnaposto contenuto 2"/>
          <p:cNvSpPr>
            <a:spLocks noGrp="1"/>
          </p:cNvSpPr>
          <p:nvPr>
            <p:ph idx="12" hasCustomPrompt="1"/>
          </p:nvPr>
        </p:nvSpPr>
        <p:spPr>
          <a:xfrm>
            <a:off x="609600" y="1600202"/>
            <a:ext cx="11054400" cy="4525963"/>
          </a:xfrm>
          <a:prstGeom prst="rect">
            <a:avLst/>
          </a:prstGeom>
        </p:spPr>
        <p:txBody>
          <a:bodyPr lIns="0" tIns="0" rIns="0" bIns="0">
            <a:normAutofit/>
          </a:bodyPr>
          <a:lstStyle>
            <a:lvl1pPr marL="285750" indent="-285750">
              <a:buClr>
                <a:schemeClr val="accent1"/>
              </a:buClr>
              <a:buFont typeface="Wingdings" charset="2"/>
              <a:buChar char="§"/>
              <a:defRPr sz="1800">
                <a:solidFill>
                  <a:srgbClr val="000000"/>
                </a:solidFill>
              </a:defRPr>
            </a:lvl1pPr>
            <a:lvl2pPr marL="742950" indent="-285750">
              <a:buClr>
                <a:schemeClr val="accent1"/>
              </a:buClr>
              <a:buSzPct val="120000"/>
              <a:buFont typeface="Arial"/>
              <a:buChar char="•"/>
              <a:defRPr sz="1600">
                <a:solidFill>
                  <a:srgbClr val="000000"/>
                </a:solidFill>
              </a:defRPr>
            </a:lvl2pPr>
            <a:lvl3pPr marL="1200150" indent="-285750">
              <a:buClr>
                <a:schemeClr val="accent1"/>
              </a:buClr>
              <a:buSzPct val="80000"/>
              <a:buFont typeface="Wingdings" charset="2"/>
              <a:buChar char="ü"/>
              <a:defRPr sz="1400">
                <a:solidFill>
                  <a:srgbClr val="000000"/>
                </a:solidFill>
              </a:defRPr>
            </a:lvl3pPr>
            <a:lvl4pPr marL="1543050" indent="-171450">
              <a:buClr>
                <a:schemeClr val="accent1"/>
              </a:buClr>
              <a:buSzPct val="80000"/>
              <a:buFont typeface="Courier New"/>
              <a:buChar char="o"/>
              <a:defRPr sz="1200">
                <a:solidFill>
                  <a:srgbClr val="000000"/>
                </a:solidFill>
              </a:defRPr>
            </a:lvl4pPr>
            <a:lvl5pPr marL="2000250" indent="-171450">
              <a:buClr>
                <a:schemeClr val="accent1"/>
              </a:buClr>
              <a:buSzPct val="80000"/>
              <a:buFont typeface="Wingdings" charset="2"/>
              <a:buChar char="²"/>
              <a:defRPr sz="1200">
                <a:solidFill>
                  <a:srgbClr val="000000"/>
                </a:solidFill>
              </a:defRPr>
            </a:lvl5pPr>
          </a:lstStyle>
          <a:p>
            <a:pPr lvl="0"/>
            <a:r>
              <a:rPr lang="it-IT" dirty="0"/>
              <a:t>Text lorem ipsum dolor sit amet, consectetuer adipscing elit</a:t>
            </a:r>
          </a:p>
          <a:p>
            <a:pPr lvl="1"/>
            <a:r>
              <a:rPr lang="it-IT" dirty="0"/>
              <a:t>Second level</a:t>
            </a:r>
          </a:p>
          <a:p>
            <a:pPr lvl="2"/>
            <a:r>
              <a:rPr lang="it-IT" dirty="0"/>
              <a:t>Third level</a:t>
            </a:r>
          </a:p>
          <a:p>
            <a:pPr lvl="3"/>
            <a:r>
              <a:rPr lang="it-IT" dirty="0"/>
              <a:t>Fourth level</a:t>
            </a:r>
          </a:p>
          <a:p>
            <a:pPr lvl="4"/>
            <a:r>
              <a:rPr lang="it-IT" dirty="0"/>
              <a:t>Fifth level</a:t>
            </a:r>
          </a:p>
        </p:txBody>
      </p:sp>
      <p:cxnSp>
        <p:nvCxnSpPr>
          <p:cNvPr id="12" name="Connettore 1 11"/>
          <p:cNvCxnSpPr/>
          <p:nvPr userDrawn="1"/>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olo 1">
            <a:extLst>
              <a:ext uri="{FF2B5EF4-FFF2-40B4-BE49-F238E27FC236}">
                <a16:creationId xmlns:a16="http://schemas.microsoft.com/office/drawing/2014/main" id="{6F2DCBE6-35E8-4589-9FDD-CB575EDE280E}"/>
              </a:ext>
            </a:extLst>
          </p:cNvPr>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000" b="1">
                <a:solidFill>
                  <a:schemeClr val="accent1"/>
                </a:solidFill>
                <a:latin typeface="Gill Sans MT" panose="020B0502020104020203" pitchFamily="34" charset="0"/>
              </a:defRPr>
            </a:lvl1pPr>
          </a:lstStyle>
          <a:p>
            <a:r>
              <a:rPr lang="it-IT" dirty="0"/>
              <a:t>Title lorem ipsum dolor sit amet</a:t>
            </a:r>
          </a:p>
        </p:txBody>
      </p:sp>
      <p:sp>
        <p:nvSpPr>
          <p:cNvPr id="10" name="Segnaposto testo 4">
            <a:extLst>
              <a:ext uri="{FF2B5EF4-FFF2-40B4-BE49-F238E27FC236}">
                <a16:creationId xmlns:a16="http://schemas.microsoft.com/office/drawing/2014/main" id="{FA06F204-8E9C-48D6-8687-9BF8E00A0F90}"/>
              </a:ext>
            </a:extLst>
          </p:cNvPr>
          <p:cNvSpPr>
            <a:spLocks noGrp="1"/>
          </p:cNvSpPr>
          <p:nvPr>
            <p:ph type="body" sz="quarter" idx="11" hasCustomPrompt="1"/>
          </p:nvPr>
        </p:nvSpPr>
        <p:spPr>
          <a:xfrm>
            <a:off x="609600" y="548680"/>
            <a:ext cx="11055019" cy="344804"/>
          </a:xfrm>
          <a:prstGeom prst="rect">
            <a:avLst/>
          </a:prstGeom>
        </p:spPr>
        <p:txBody>
          <a:bodyPr vert="horz" lIns="0" tIns="0" rIns="0" bIns="0"/>
          <a:lstStyle>
            <a:lvl1pPr marL="0" indent="0">
              <a:buNone/>
              <a:defRPr sz="1600">
                <a:solidFill>
                  <a:srgbClr val="6E6E6E"/>
                </a:solidFill>
                <a:latin typeface="Gill Sans MT" panose="020B0502020104020203" pitchFamily="34" charset="0"/>
              </a:defRPr>
            </a:lvl1pPr>
          </a:lstStyle>
          <a:p>
            <a:pPr lvl="0"/>
            <a:r>
              <a:rPr lang="it-IT" dirty="0"/>
              <a:t>Subtitle lorem ipsum dolor sit amet</a:t>
            </a:r>
          </a:p>
        </p:txBody>
      </p:sp>
    </p:spTree>
    <p:extLst>
      <p:ext uri="{BB962C8B-B14F-4D97-AF65-F5344CB8AC3E}">
        <p14:creationId xmlns:p14="http://schemas.microsoft.com/office/powerpoint/2010/main" val="3305270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cstate="screen">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6" name="Picture 2">
            <a:extLst>
              <a:ext uri="{FF2B5EF4-FFF2-40B4-BE49-F238E27FC236}">
                <a16:creationId xmlns:a16="http://schemas.microsoft.com/office/drawing/2014/main" id="{A1B6CE43-27AC-3944-AEF1-A9B144A16AB0}"/>
              </a:ext>
            </a:extLst>
          </p:cNvPr>
          <p:cNvPicPr/>
          <p:nvPr/>
        </p:nvPicPr>
        <p:blipFill>
          <a:blip r:embed="rId3">
            <a:lum bright="70000" contrast="-70000"/>
            <a:extLst>
              <a:ext uri="{28A0092B-C50C-407E-A947-70E740481C1C}">
                <a14:useLocalDpi xmlns:a14="http://schemas.microsoft.com/office/drawing/2010/main"/>
              </a:ext>
            </a:extLst>
          </a:blip>
          <a:stretch>
            <a:fillRect/>
          </a:stretch>
        </p:blipFill>
        <p:spPr>
          <a:xfrm>
            <a:off x="1309440" y="3037920"/>
            <a:ext cx="9558240" cy="577440"/>
          </a:xfrm>
          <a:prstGeom prst="rect">
            <a:avLst/>
          </a:prstGeom>
          <a:ln>
            <a:noFill/>
          </a:ln>
        </p:spPr>
      </p:pic>
      <p:sp>
        <p:nvSpPr>
          <p:cNvPr id="78" name="Line 7">
            <a:extLst>
              <a:ext uri="{FF2B5EF4-FFF2-40B4-BE49-F238E27FC236}">
                <a16:creationId xmlns:a16="http://schemas.microsoft.com/office/drawing/2014/main" id="{CD2A18E4-AFA1-7C4F-9519-1ED71F206E8C}"/>
              </a:ext>
            </a:extLst>
          </p:cNvPr>
          <p:cNvSpPr/>
          <p:nvPr/>
        </p:nvSpPr>
        <p:spPr>
          <a:xfrm>
            <a:off x="1271520" y="6212270"/>
            <a:ext cx="9603360" cy="0"/>
          </a:xfrm>
          <a:prstGeom prst="line">
            <a:avLst/>
          </a:prstGeom>
          <a:ln>
            <a:solidFill>
              <a:srgbClr val="97D1FF"/>
            </a:solidFill>
          </a:ln>
        </p:spPr>
        <p:style>
          <a:lnRef idx="1">
            <a:schemeClr val="accent1"/>
          </a:lnRef>
          <a:fillRef idx="0">
            <a:schemeClr val="accent1"/>
          </a:fillRef>
          <a:effectRef idx="0">
            <a:schemeClr val="accent1"/>
          </a:effectRef>
          <a:fontRef idx="minor"/>
        </p:style>
        <p:txBody>
          <a:bodyPr/>
          <a:lstStyle/>
          <a:p>
            <a:endParaRPr/>
          </a:p>
        </p:txBody>
      </p:sp>
      <p:sp>
        <p:nvSpPr>
          <p:cNvPr id="74" name="Titolo 73">
            <a:extLst>
              <a:ext uri="{FF2B5EF4-FFF2-40B4-BE49-F238E27FC236}">
                <a16:creationId xmlns:a16="http://schemas.microsoft.com/office/drawing/2014/main" id="{5CA50FA1-B812-A64F-8F58-9A1C331DB0F3}"/>
              </a:ext>
            </a:extLst>
          </p:cNvPr>
          <p:cNvSpPr>
            <a:spLocks noGrp="1"/>
          </p:cNvSpPr>
          <p:nvPr>
            <p:ph type="title" hasCustomPrompt="1"/>
          </p:nvPr>
        </p:nvSpPr>
        <p:spPr>
          <a:xfrm>
            <a:off x="1309441" y="5580592"/>
            <a:ext cx="9558240" cy="437515"/>
          </a:xfrm>
        </p:spPr>
        <p:txBody>
          <a:bodyPr/>
          <a:lstStyle>
            <a:lvl1pPr>
              <a:defRPr>
                <a:solidFill>
                  <a:schemeClr val="bg1"/>
                </a:solidFill>
              </a:defRPr>
            </a:lvl1pPr>
          </a:lstStyle>
          <a:p>
            <a:r>
              <a:rPr lang="en-GB" noProof="0"/>
              <a:t>Document Title</a:t>
            </a:r>
          </a:p>
        </p:txBody>
      </p:sp>
      <p:sp>
        <p:nvSpPr>
          <p:cNvPr id="80" name="Segnaposto testo 79">
            <a:extLst>
              <a:ext uri="{FF2B5EF4-FFF2-40B4-BE49-F238E27FC236}">
                <a16:creationId xmlns:a16="http://schemas.microsoft.com/office/drawing/2014/main" id="{D10DB1FD-0BA8-5A4F-8658-2718F6FF84CA}"/>
              </a:ext>
            </a:extLst>
          </p:cNvPr>
          <p:cNvSpPr>
            <a:spLocks noGrp="1"/>
          </p:cNvSpPr>
          <p:nvPr>
            <p:ph type="body" sz="quarter" idx="10" hasCustomPrompt="1"/>
          </p:nvPr>
        </p:nvSpPr>
        <p:spPr>
          <a:xfrm>
            <a:off x="1309440" y="6372568"/>
            <a:ext cx="9602787" cy="341312"/>
          </a:xfrm>
        </p:spPr>
        <p:txBody>
          <a:bodyPr/>
          <a:lstStyle>
            <a:lvl1pPr>
              <a:defRPr sz="1600" b="0">
                <a:solidFill>
                  <a:schemeClr val="bg1"/>
                </a:solidFill>
              </a:defRPr>
            </a:lvl1pPr>
          </a:lstStyle>
          <a:p>
            <a:pPr lvl="0"/>
            <a:r>
              <a:rPr lang="en-GB" noProof="0"/>
              <a:t>City, Nation - Date </a:t>
            </a:r>
          </a:p>
        </p:txBody>
      </p:sp>
      <p:sp>
        <p:nvSpPr>
          <p:cNvPr id="2" name="Ovale 1">
            <a:extLst>
              <a:ext uri="{FF2B5EF4-FFF2-40B4-BE49-F238E27FC236}">
                <a16:creationId xmlns:a16="http://schemas.microsoft.com/office/drawing/2014/main" id="{9BFF9E68-6D67-9E40-96C8-E2E21034BB7D}"/>
              </a:ext>
            </a:extLst>
          </p:cNvPr>
          <p:cNvSpPr/>
          <p:nvPr/>
        </p:nvSpPr>
        <p:spPr>
          <a:xfrm>
            <a:off x="5913667" y="3252788"/>
            <a:ext cx="242888" cy="242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8343486"/>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_2">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4" name="Titolo 73">
            <a:extLst>
              <a:ext uri="{FF2B5EF4-FFF2-40B4-BE49-F238E27FC236}">
                <a16:creationId xmlns:a16="http://schemas.microsoft.com/office/drawing/2014/main" id="{5CA50FA1-B812-A64F-8F58-9A1C331DB0F3}"/>
              </a:ext>
            </a:extLst>
          </p:cNvPr>
          <p:cNvSpPr>
            <a:spLocks noGrp="1"/>
          </p:cNvSpPr>
          <p:nvPr>
            <p:ph type="title" hasCustomPrompt="1"/>
          </p:nvPr>
        </p:nvSpPr>
        <p:spPr>
          <a:xfrm>
            <a:off x="1054966" y="2455955"/>
            <a:ext cx="5770628" cy="1320819"/>
          </a:xfrm>
        </p:spPr>
        <p:txBody>
          <a:bodyPr anchor="b"/>
          <a:lstStyle>
            <a:lvl1pPr>
              <a:defRPr sz="2800">
                <a:solidFill>
                  <a:schemeClr val="bg1"/>
                </a:solidFill>
              </a:defRPr>
            </a:lvl1pPr>
          </a:lstStyle>
          <a:p>
            <a:r>
              <a:rPr lang="en-GB" noProof="0"/>
              <a:t>[Alt. Cover Slide with Brands] Title</a:t>
            </a:r>
          </a:p>
        </p:txBody>
      </p:sp>
      <p:sp>
        <p:nvSpPr>
          <p:cNvPr id="80" name="Segnaposto testo 79">
            <a:extLst>
              <a:ext uri="{FF2B5EF4-FFF2-40B4-BE49-F238E27FC236}">
                <a16:creationId xmlns:a16="http://schemas.microsoft.com/office/drawing/2014/main" id="{D10DB1FD-0BA8-5A4F-8658-2718F6FF84CA}"/>
              </a:ext>
            </a:extLst>
          </p:cNvPr>
          <p:cNvSpPr>
            <a:spLocks noGrp="1"/>
          </p:cNvSpPr>
          <p:nvPr>
            <p:ph type="body" sz="quarter" idx="10" hasCustomPrompt="1"/>
          </p:nvPr>
        </p:nvSpPr>
        <p:spPr>
          <a:xfrm>
            <a:off x="1054966" y="5200025"/>
            <a:ext cx="5770628" cy="584227"/>
          </a:xfrm>
        </p:spPr>
        <p:txBody>
          <a:bodyPr/>
          <a:lstStyle>
            <a:lvl1pPr>
              <a:defRPr sz="1600" b="0">
                <a:solidFill>
                  <a:schemeClr val="bg1"/>
                </a:solidFill>
              </a:defRPr>
            </a:lvl1pPr>
          </a:lstStyle>
          <a:p>
            <a:pPr lvl="0"/>
            <a:r>
              <a:rPr lang="en-GB" noProof="0"/>
              <a:t>City, Nation - Date </a:t>
            </a:r>
          </a:p>
          <a:p>
            <a:pPr lvl="0"/>
            <a:r>
              <a:rPr lang="en-GB" noProof="0"/>
              <a:t>Name Surname</a:t>
            </a:r>
          </a:p>
        </p:txBody>
      </p:sp>
      <p:sp>
        <p:nvSpPr>
          <p:cNvPr id="3" name="Segnaposto testo 2">
            <a:extLst>
              <a:ext uri="{FF2B5EF4-FFF2-40B4-BE49-F238E27FC236}">
                <a16:creationId xmlns:a16="http://schemas.microsoft.com/office/drawing/2014/main" id="{23789178-3BD6-3948-B0AD-F75AB72E27D2}"/>
              </a:ext>
            </a:extLst>
          </p:cNvPr>
          <p:cNvSpPr>
            <a:spLocks noGrp="1"/>
          </p:cNvSpPr>
          <p:nvPr>
            <p:ph type="body" sz="quarter" idx="11" hasCustomPrompt="1"/>
          </p:nvPr>
        </p:nvSpPr>
        <p:spPr>
          <a:xfrm>
            <a:off x="1054966" y="3916677"/>
            <a:ext cx="5770628" cy="931863"/>
          </a:xfrm>
        </p:spPr>
        <p:txBody>
          <a:bodyPr/>
          <a:lstStyle>
            <a:lvl5pPr>
              <a:defRPr sz="1800" i="1">
                <a:solidFill>
                  <a:schemeClr val="bg1"/>
                </a:solidFill>
              </a:defRPr>
            </a:lvl5pPr>
          </a:lstStyle>
          <a:p>
            <a:pPr lvl="4"/>
            <a:r>
              <a:rPr lang="en-GB" noProof="0"/>
              <a:t>Subtitle</a:t>
            </a:r>
          </a:p>
        </p:txBody>
      </p:sp>
      <p:sp>
        <p:nvSpPr>
          <p:cNvPr id="13" name="CasellaDiTesto 12">
            <a:extLst>
              <a:ext uri="{FF2B5EF4-FFF2-40B4-BE49-F238E27FC236}">
                <a16:creationId xmlns:a16="http://schemas.microsoft.com/office/drawing/2014/main" id="{4A7F81EA-D704-4341-852A-D63346FAF14A}"/>
              </a:ext>
            </a:extLst>
          </p:cNvPr>
          <p:cNvSpPr txBox="1"/>
          <p:nvPr/>
        </p:nvSpPr>
        <p:spPr>
          <a:xfrm>
            <a:off x="4301067" y="6204083"/>
            <a:ext cx="7317766" cy="230832"/>
          </a:xfrm>
          <a:prstGeom prst="rect">
            <a:avLst/>
          </a:prstGeom>
          <a:noFill/>
        </p:spPr>
        <p:txBody>
          <a:bodyPr wrap="square">
            <a:spAutoFit/>
          </a:bodyPr>
          <a:lstStyle/>
          <a:p>
            <a:pPr marL="0" indent="0" algn="r">
              <a:buNone/>
            </a:pPr>
            <a:r>
              <a:rPr lang="en-US" sz="900">
                <a:solidFill>
                  <a:schemeClr val="accent3"/>
                </a:solidFill>
                <a:latin typeface="Arial Narrow" panose="020B0604020202020204" pitchFamily="34" charset="0"/>
                <a:cs typeface="Arial Narrow" panose="020B0604020202020204" pitchFamily="34" charset="0"/>
              </a:rPr>
              <a:t>Contains confidential proprietary and trade secrets information of Iveco Group. Any use of this work without express written consent is strictly prohibited.</a:t>
            </a:r>
          </a:p>
        </p:txBody>
      </p:sp>
      <p:pic>
        <p:nvPicPr>
          <p:cNvPr id="2" name="Immagine 1">
            <a:extLst>
              <a:ext uri="{FF2B5EF4-FFF2-40B4-BE49-F238E27FC236}">
                <a16:creationId xmlns:a16="http://schemas.microsoft.com/office/drawing/2014/main" id="{75C84B2D-A5C3-1D4F-AC70-00BC17969128}"/>
              </a:ext>
            </a:extLst>
          </p:cNvPr>
          <p:cNvPicPr>
            <a:picLocks noChangeAspect="1"/>
          </p:cNvPicPr>
          <p:nvPr/>
        </p:nvPicPr>
        <p:blipFill>
          <a:blip r:embed="rId3"/>
          <a:stretch>
            <a:fillRect/>
          </a:stretch>
        </p:blipFill>
        <p:spPr>
          <a:xfrm>
            <a:off x="6185837" y="1460368"/>
            <a:ext cx="5432996" cy="194401"/>
          </a:xfrm>
          <a:prstGeom prst="rect">
            <a:avLst/>
          </a:prstGeom>
        </p:spPr>
      </p:pic>
      <p:grpSp>
        <p:nvGrpSpPr>
          <p:cNvPr id="5" name="Gruppo 4">
            <a:extLst>
              <a:ext uri="{FF2B5EF4-FFF2-40B4-BE49-F238E27FC236}">
                <a16:creationId xmlns:a16="http://schemas.microsoft.com/office/drawing/2014/main" id="{E7BEF974-BA5D-AE47-B166-699FCEC5D143}"/>
              </a:ext>
            </a:extLst>
          </p:cNvPr>
          <p:cNvGrpSpPr/>
          <p:nvPr/>
        </p:nvGrpSpPr>
        <p:grpSpPr>
          <a:xfrm>
            <a:off x="573167" y="518052"/>
            <a:ext cx="4750105" cy="2563175"/>
            <a:chOff x="573167" y="518052"/>
            <a:chExt cx="4750105" cy="2563175"/>
          </a:xfrm>
        </p:grpSpPr>
        <p:pic>
          <p:nvPicPr>
            <p:cNvPr id="6" name="Immagine 5">
              <a:extLst>
                <a:ext uri="{FF2B5EF4-FFF2-40B4-BE49-F238E27FC236}">
                  <a16:creationId xmlns:a16="http://schemas.microsoft.com/office/drawing/2014/main" id="{AA8F91D6-58BD-8146-8D9B-08D7E83D7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167" y="518052"/>
              <a:ext cx="4750105" cy="2563175"/>
            </a:xfrm>
            <a:prstGeom prst="rect">
              <a:avLst/>
            </a:prstGeom>
          </p:spPr>
        </p:pic>
        <p:sp>
          <p:nvSpPr>
            <p:cNvPr id="4" name="Ovale 3">
              <a:extLst>
                <a:ext uri="{FF2B5EF4-FFF2-40B4-BE49-F238E27FC236}">
                  <a16:creationId xmlns:a16="http://schemas.microsoft.com/office/drawing/2014/main" id="{9F1CA489-6AE2-AD4A-AD33-0FDC408BBC3F}"/>
                </a:ext>
              </a:extLst>
            </p:cNvPr>
            <p:cNvSpPr/>
            <p:nvPr/>
          </p:nvSpPr>
          <p:spPr>
            <a:xfrm>
              <a:off x="2874384" y="1484196"/>
              <a:ext cx="124949" cy="124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36115298"/>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and Subtit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8CEA0-83F8-074C-80A2-A137BCFCA179}"/>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GB" noProof="0"/>
              <a:t>Title</a:t>
            </a:r>
          </a:p>
        </p:txBody>
      </p:sp>
      <p:sp>
        <p:nvSpPr>
          <p:cNvPr id="3" name="Sottotitolo 2">
            <a:extLst>
              <a:ext uri="{FF2B5EF4-FFF2-40B4-BE49-F238E27FC236}">
                <a16:creationId xmlns:a16="http://schemas.microsoft.com/office/drawing/2014/main" id="{02D10F1B-99BA-F44F-91C4-7BF0D4DD01B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a:t>
            </a:r>
          </a:p>
        </p:txBody>
      </p:sp>
      <p:sp>
        <p:nvSpPr>
          <p:cNvPr id="6" name="Segnaposto numero diapositiva 5">
            <a:extLst>
              <a:ext uri="{FF2B5EF4-FFF2-40B4-BE49-F238E27FC236}">
                <a16:creationId xmlns:a16="http://schemas.microsoft.com/office/drawing/2014/main" id="{4A16B0D8-A9D6-2549-902B-2E3DB06D22A8}"/>
              </a:ext>
            </a:extLst>
          </p:cNvPr>
          <p:cNvSpPr>
            <a:spLocks noGrp="1"/>
          </p:cNvSpPr>
          <p:nvPr>
            <p:ph type="sldNum" sz="quarter" idx="12"/>
          </p:nvPr>
        </p:nvSpPr>
        <p:spPr>
          <a:xfrm>
            <a:off x="11145794" y="6356350"/>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Tree>
    <p:extLst>
      <p:ext uri="{BB962C8B-B14F-4D97-AF65-F5344CB8AC3E}">
        <p14:creationId xmlns:p14="http://schemas.microsoft.com/office/powerpoint/2010/main" val="17101897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AF6FDBB9-BB09-B741-8029-7496B8B62702}"/>
              </a:ext>
            </a:extLst>
          </p:cNvPr>
          <p:cNvGrpSpPr/>
          <p:nvPr/>
        </p:nvGrpSpPr>
        <p:grpSpPr>
          <a:xfrm>
            <a:off x="9410310" y="6066488"/>
            <a:ext cx="1800000" cy="971287"/>
            <a:chOff x="9468990" y="6066488"/>
            <a:chExt cx="1800000" cy="971287"/>
          </a:xfrm>
        </p:grpSpPr>
        <p:pic>
          <p:nvPicPr>
            <p:cNvPr id="13" name="Immagine 12">
              <a:extLst>
                <a:ext uri="{FF2B5EF4-FFF2-40B4-BE49-F238E27FC236}">
                  <a16:creationId xmlns:a16="http://schemas.microsoft.com/office/drawing/2014/main" id="{C4204E3A-6C6E-384F-BD91-8E03EBAFB7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4" name="Ovale 13">
              <a:extLst>
                <a:ext uri="{FF2B5EF4-FFF2-40B4-BE49-F238E27FC236}">
                  <a16:creationId xmlns:a16="http://schemas.microsoft.com/office/drawing/2014/main" id="{24EFF9FF-1BA0-FD44-B66C-89991B967E45}"/>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Segnaposto testo 3">
            <a:extLst>
              <a:ext uri="{FF2B5EF4-FFF2-40B4-BE49-F238E27FC236}">
                <a16:creationId xmlns:a16="http://schemas.microsoft.com/office/drawing/2014/main" id="{2891C01D-8585-DE41-8916-6BD33C779AED}"/>
              </a:ext>
            </a:extLst>
          </p:cNvPr>
          <p:cNvSpPr>
            <a:spLocks noGrp="1"/>
          </p:cNvSpPr>
          <p:nvPr>
            <p:ph type="body" sz="quarter" idx="10" hasCustomPrompt="1"/>
          </p:nvPr>
        </p:nvSpPr>
        <p:spPr>
          <a:xfrm>
            <a:off x="1054966" y="1846754"/>
            <a:ext cx="10082068" cy="4103196"/>
          </a:xfrm>
        </p:spPr>
        <p:txBody>
          <a:bodyPr/>
          <a:lstStyle>
            <a:lvl1pPr>
              <a:defRPr>
                <a:solidFill>
                  <a:schemeClr val="accent3"/>
                </a:solidFill>
              </a:defRPr>
            </a:lvl1pPr>
            <a:lvl2pPr>
              <a:defRPr>
                <a:solidFill>
                  <a:schemeClr val="bg1"/>
                </a:solidFill>
              </a:defRPr>
            </a:lvl2pPr>
            <a:lvl3pPr indent="-216000">
              <a:lnSpc>
                <a:spcPct val="100000"/>
              </a:lnSpc>
              <a:spcBef>
                <a:spcPct val="0"/>
              </a:spcBef>
              <a:buClr>
                <a:schemeClr val="accent3"/>
              </a:buClr>
              <a:buSzPct val="120000"/>
              <a:defRPr>
                <a:solidFill>
                  <a:schemeClr val="accent3"/>
                </a:solidFill>
              </a:defRPr>
            </a:lvl3pPr>
            <a:lvl4pPr>
              <a:spcAft>
                <a:spcPts val="600"/>
              </a:spcAft>
              <a:defRPr>
                <a:solidFill>
                  <a:schemeClr val="bg1"/>
                </a:solidFill>
              </a:defRPr>
            </a:lvl4pPr>
            <a:lvl5pPr>
              <a:defRPr>
                <a:solidFill>
                  <a:schemeClr val="bg1"/>
                </a:solidFill>
              </a:defRPr>
            </a:lvl5pPr>
          </a:lstStyle>
          <a:p>
            <a:pPr lvl="0"/>
            <a:r>
              <a:rPr lang="en-GB" noProof="0"/>
              <a:t>Paragraph title</a:t>
            </a:r>
          </a:p>
          <a:p>
            <a:pPr lvl="1"/>
            <a:r>
              <a:rPr lang="en-GB" noProof="0"/>
              <a:t>Dummy text</a:t>
            </a:r>
          </a:p>
          <a:p>
            <a:pPr lvl="2"/>
            <a:r>
              <a:rPr lang="en-GB" noProof="0"/>
              <a:t>Listing</a:t>
            </a:r>
          </a:p>
          <a:p>
            <a:pPr lvl="3"/>
            <a:r>
              <a:rPr lang="en-GB" noProof="0"/>
              <a:t>Text listing</a:t>
            </a:r>
          </a:p>
          <a:p>
            <a:pPr lvl="4"/>
            <a:r>
              <a:rPr lang="en-GB" noProof="0"/>
              <a:t>Note</a:t>
            </a:r>
          </a:p>
        </p:txBody>
      </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
        <p:nvSpPr>
          <p:cNvPr id="15" name="Titolo 1">
            <a:extLst>
              <a:ext uri="{FF2B5EF4-FFF2-40B4-BE49-F238E27FC236}">
                <a16:creationId xmlns:a16="http://schemas.microsoft.com/office/drawing/2014/main" id="{DFD33F17-A0D2-7F40-83A0-DB84BC0CAE6C}"/>
              </a:ext>
            </a:extLst>
          </p:cNvPr>
          <p:cNvSpPr>
            <a:spLocks noGrp="1"/>
          </p:cNvSpPr>
          <p:nvPr>
            <p:ph type="title" hasCustomPrompt="1"/>
          </p:nvPr>
        </p:nvSpPr>
        <p:spPr>
          <a:xfrm>
            <a:off x="550863" y="669930"/>
            <a:ext cx="11090275" cy="437515"/>
          </a:xfrm>
        </p:spPr>
        <p:txBody>
          <a:bodyPr/>
          <a:lstStyle>
            <a:lvl1pPr>
              <a:defRPr/>
            </a:lvl1pPr>
          </a:lstStyle>
          <a:p>
            <a:r>
              <a:rPr lang="en-GB" noProof="0"/>
              <a:t>SLIDE TITLE</a:t>
            </a:r>
          </a:p>
        </p:txBody>
      </p:sp>
      <p:pic>
        <p:nvPicPr>
          <p:cNvPr id="17" name="Immagine 16" descr="Immagine che contiene freccia&#10;&#10;Descrizione generata automaticamente">
            <a:extLst>
              <a:ext uri="{FF2B5EF4-FFF2-40B4-BE49-F238E27FC236}">
                <a16:creationId xmlns:a16="http://schemas.microsoft.com/office/drawing/2014/main" id="{FB954B58-DD7F-D545-912F-571D79B4D877}"/>
              </a:ext>
            </a:extLst>
          </p:cNvPr>
          <p:cNvPicPr>
            <a:picLocks noChangeAspect="1"/>
          </p:cNvPicPr>
          <p:nvPr/>
        </p:nvPicPr>
        <p:blipFill>
          <a:blip r:embed="rId3">
            <a:lum bright="70000" contrast="-70000"/>
            <a:alphaModFix/>
            <a:extLst>
              <a:ext uri="{28A0092B-C50C-407E-A947-70E740481C1C}">
                <a14:useLocalDpi xmlns:a14="http://schemas.microsoft.com/office/drawing/2010/main"/>
              </a:ext>
            </a:extLst>
          </a:blip>
          <a:stretch>
            <a:fillRect/>
          </a:stretch>
        </p:blipFill>
        <p:spPr>
          <a:xfrm rot="5400000">
            <a:off x="643659" y="66931"/>
            <a:ext cx="280412" cy="539166"/>
          </a:xfrm>
          <a:prstGeom prst="rect">
            <a:avLst/>
          </a:prstGeom>
        </p:spPr>
      </p:pic>
      <p:pic>
        <p:nvPicPr>
          <p:cNvPr id="18" name="Immagine 17">
            <a:extLst>
              <a:ext uri="{FF2B5EF4-FFF2-40B4-BE49-F238E27FC236}">
                <a16:creationId xmlns:a16="http://schemas.microsoft.com/office/drawing/2014/main" id="{8A5D6437-B8DA-8141-91BB-EDF4BE69C9E7}"/>
              </a:ext>
            </a:extLst>
          </p:cNvPr>
          <p:cNvPicPr>
            <a:picLocks noChangeAspect="1"/>
          </p:cNvPicPr>
          <p:nvPr/>
        </p:nvPicPr>
        <p:blipFill>
          <a:blip r:embed="rId4"/>
          <a:stretch>
            <a:fillRect/>
          </a:stretch>
        </p:blipFill>
        <p:spPr>
          <a:xfrm>
            <a:off x="539775" y="6291768"/>
            <a:ext cx="5736045" cy="205245"/>
          </a:xfrm>
          <a:prstGeom prst="rect">
            <a:avLst/>
          </a:prstGeom>
        </p:spPr>
      </p:pic>
      <p:sp>
        <p:nvSpPr>
          <p:cNvPr id="19" name="Segnaposto testo 76">
            <a:extLst>
              <a:ext uri="{FF2B5EF4-FFF2-40B4-BE49-F238E27FC236}">
                <a16:creationId xmlns:a16="http://schemas.microsoft.com/office/drawing/2014/main" id="{4692B71B-1D0F-2C43-BA93-E30DD7025E04}"/>
              </a:ext>
            </a:extLst>
          </p:cNvPr>
          <p:cNvSpPr>
            <a:spLocks noGrp="1"/>
          </p:cNvSpPr>
          <p:nvPr>
            <p:ph type="body" sz="quarter" idx="13" hasCustomPrompt="1"/>
          </p:nvPr>
        </p:nvSpPr>
        <p:spPr>
          <a:xfrm>
            <a:off x="550863" y="1200177"/>
            <a:ext cx="11090275" cy="280988"/>
          </a:xfrm>
          <a:solidFill>
            <a:schemeClr val="accent2">
              <a:lumMod val="60000"/>
              <a:lumOff val="40000"/>
            </a:schemeClr>
          </a:solidFill>
        </p:spPr>
        <p:txBody>
          <a:bodyPr lIns="108000"/>
          <a:lstStyle>
            <a:lvl1pPr>
              <a:defRPr sz="1800" b="0" i="1">
                <a:solidFill>
                  <a:schemeClr val="bg1"/>
                </a:solidFill>
                <a:latin typeface="Arial Narrow" panose="020B0604020202020204" pitchFamily="34" charset="0"/>
                <a:cs typeface="Arial Narrow" panose="020B0604020202020204" pitchFamily="34" charset="0"/>
              </a:defRPr>
            </a:lvl1pPr>
          </a:lstStyle>
          <a:p>
            <a:pPr lvl="0"/>
            <a:r>
              <a:rPr lang="en-GB" noProof="0"/>
              <a:t>Subtitle/Summary</a:t>
            </a:r>
          </a:p>
        </p:txBody>
      </p:sp>
    </p:spTree>
    <p:extLst>
      <p:ext uri="{BB962C8B-B14F-4D97-AF65-F5344CB8AC3E}">
        <p14:creationId xmlns:p14="http://schemas.microsoft.com/office/powerpoint/2010/main" val="2898999594"/>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 Images">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3DDC077B-B569-1F4A-80C3-76E06372594B}"/>
              </a:ext>
            </a:extLst>
          </p:cNvPr>
          <p:cNvGrpSpPr/>
          <p:nvPr/>
        </p:nvGrpSpPr>
        <p:grpSpPr>
          <a:xfrm>
            <a:off x="9410310" y="6066488"/>
            <a:ext cx="1800000" cy="971287"/>
            <a:chOff x="9468990" y="6066488"/>
            <a:chExt cx="1800000" cy="971287"/>
          </a:xfrm>
        </p:grpSpPr>
        <p:pic>
          <p:nvPicPr>
            <p:cNvPr id="14" name="Immagine 13">
              <a:extLst>
                <a:ext uri="{FF2B5EF4-FFF2-40B4-BE49-F238E27FC236}">
                  <a16:creationId xmlns:a16="http://schemas.microsoft.com/office/drawing/2014/main" id="{46C095C0-00DB-5A46-976F-4BBF16AB71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5" name="Ovale 14">
              <a:extLst>
                <a:ext uri="{FF2B5EF4-FFF2-40B4-BE49-F238E27FC236}">
                  <a16:creationId xmlns:a16="http://schemas.microsoft.com/office/drawing/2014/main" id="{C326B4A5-7508-144E-99CA-FFBB27280597}"/>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382FC5A6-D538-304E-BF45-9F14A636361F}"/>
              </a:ext>
            </a:extLst>
          </p:cNvPr>
          <p:cNvSpPr>
            <a:spLocks noGrp="1"/>
          </p:cNvSpPr>
          <p:nvPr>
            <p:ph type="title" hasCustomPrompt="1"/>
          </p:nvPr>
        </p:nvSpPr>
        <p:spPr/>
        <p:txBody>
          <a:bodyPr/>
          <a:lstStyle>
            <a:lvl1pPr>
              <a:defRPr/>
            </a:lvl1pPr>
          </a:lstStyle>
          <a:p>
            <a:r>
              <a:rPr lang="en-GB" noProof="0"/>
              <a:t>SLIDE TITLE</a:t>
            </a:r>
          </a:p>
        </p:txBody>
      </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
        <p:nvSpPr>
          <p:cNvPr id="18" name="Segnaposto immagine 75">
            <a:extLst>
              <a:ext uri="{FF2B5EF4-FFF2-40B4-BE49-F238E27FC236}">
                <a16:creationId xmlns:a16="http://schemas.microsoft.com/office/drawing/2014/main" id="{80178167-272D-6246-ABE8-618BC4C85562}"/>
              </a:ext>
            </a:extLst>
          </p:cNvPr>
          <p:cNvSpPr>
            <a:spLocks noGrp="1"/>
          </p:cNvSpPr>
          <p:nvPr>
            <p:ph type="pic" sz="quarter" idx="14" hasCustomPrompt="1"/>
          </p:nvPr>
        </p:nvSpPr>
        <p:spPr>
          <a:xfrm>
            <a:off x="6096000" y="1662942"/>
            <a:ext cx="6096000" cy="4402896"/>
          </a:xfrm>
        </p:spPr>
        <p:txBody>
          <a:bodyPr/>
          <a:lstStyle/>
          <a:p>
            <a:r>
              <a:rPr lang="en-GB" noProof="0"/>
              <a:t>Images</a:t>
            </a:r>
          </a:p>
        </p:txBody>
      </p:sp>
      <p:pic>
        <p:nvPicPr>
          <p:cNvPr id="20" name="Immagine 19" descr="Immagine che contiene freccia&#10;&#10;Descrizione generata automaticamente">
            <a:extLst>
              <a:ext uri="{FF2B5EF4-FFF2-40B4-BE49-F238E27FC236}">
                <a16:creationId xmlns:a16="http://schemas.microsoft.com/office/drawing/2014/main" id="{52EDC838-8ED9-BD4D-9C40-0CCF7D38168C}"/>
              </a:ext>
            </a:extLst>
          </p:cNvPr>
          <p:cNvPicPr>
            <a:picLocks noChangeAspect="1"/>
          </p:cNvPicPr>
          <p:nvPr/>
        </p:nvPicPr>
        <p:blipFill>
          <a:blip r:embed="rId3">
            <a:lum bright="70000" contrast="-70000"/>
            <a:alphaModFix/>
            <a:extLst>
              <a:ext uri="{28A0092B-C50C-407E-A947-70E740481C1C}">
                <a14:useLocalDpi xmlns:a14="http://schemas.microsoft.com/office/drawing/2010/main"/>
              </a:ext>
            </a:extLst>
          </a:blip>
          <a:stretch>
            <a:fillRect/>
          </a:stretch>
        </p:blipFill>
        <p:spPr>
          <a:xfrm rot="5400000">
            <a:off x="678829" y="66931"/>
            <a:ext cx="280412" cy="539166"/>
          </a:xfrm>
          <a:prstGeom prst="rect">
            <a:avLst/>
          </a:prstGeom>
        </p:spPr>
      </p:pic>
      <p:pic>
        <p:nvPicPr>
          <p:cNvPr id="12" name="Immagine 11">
            <a:extLst>
              <a:ext uri="{FF2B5EF4-FFF2-40B4-BE49-F238E27FC236}">
                <a16:creationId xmlns:a16="http://schemas.microsoft.com/office/drawing/2014/main" id="{1EF94F51-C482-B24D-A426-31DF65A70B19}"/>
              </a:ext>
            </a:extLst>
          </p:cNvPr>
          <p:cNvPicPr>
            <a:picLocks noChangeAspect="1"/>
          </p:cNvPicPr>
          <p:nvPr/>
        </p:nvPicPr>
        <p:blipFill>
          <a:blip r:embed="rId4"/>
          <a:stretch>
            <a:fillRect/>
          </a:stretch>
        </p:blipFill>
        <p:spPr>
          <a:xfrm>
            <a:off x="539775" y="6291768"/>
            <a:ext cx="5736045" cy="205245"/>
          </a:xfrm>
          <a:prstGeom prst="rect">
            <a:avLst/>
          </a:prstGeom>
        </p:spPr>
      </p:pic>
      <p:sp>
        <p:nvSpPr>
          <p:cNvPr id="13" name="Segnaposto testo 76">
            <a:extLst>
              <a:ext uri="{FF2B5EF4-FFF2-40B4-BE49-F238E27FC236}">
                <a16:creationId xmlns:a16="http://schemas.microsoft.com/office/drawing/2014/main" id="{F8E36132-8967-D34F-9929-F01F18049FFE}"/>
              </a:ext>
            </a:extLst>
          </p:cNvPr>
          <p:cNvSpPr>
            <a:spLocks noGrp="1"/>
          </p:cNvSpPr>
          <p:nvPr>
            <p:ph type="body" sz="quarter" idx="13" hasCustomPrompt="1"/>
          </p:nvPr>
        </p:nvSpPr>
        <p:spPr>
          <a:xfrm>
            <a:off x="550863" y="1200177"/>
            <a:ext cx="11090275" cy="280988"/>
          </a:xfrm>
          <a:solidFill>
            <a:schemeClr val="accent2">
              <a:lumMod val="60000"/>
              <a:lumOff val="40000"/>
            </a:schemeClr>
          </a:solidFill>
        </p:spPr>
        <p:txBody>
          <a:bodyPr lIns="108000"/>
          <a:lstStyle>
            <a:lvl1pPr>
              <a:defRPr sz="1800" b="0" i="1">
                <a:solidFill>
                  <a:schemeClr val="bg1"/>
                </a:solidFill>
                <a:latin typeface="Arial Narrow" panose="020B0604020202020204" pitchFamily="34" charset="0"/>
                <a:cs typeface="Arial Narrow" panose="020B0604020202020204" pitchFamily="34" charset="0"/>
              </a:defRPr>
            </a:lvl1pPr>
          </a:lstStyle>
          <a:p>
            <a:pPr lvl="0"/>
            <a:r>
              <a:rPr lang="en-GB" noProof="0"/>
              <a:t>Subtitle/Summary</a:t>
            </a:r>
          </a:p>
        </p:txBody>
      </p:sp>
      <p:sp>
        <p:nvSpPr>
          <p:cNvPr id="16" name="Segnaposto testo 3">
            <a:extLst>
              <a:ext uri="{FF2B5EF4-FFF2-40B4-BE49-F238E27FC236}">
                <a16:creationId xmlns:a16="http://schemas.microsoft.com/office/drawing/2014/main" id="{4A209FBE-264B-764E-9F6A-912CD8E35EDA}"/>
              </a:ext>
            </a:extLst>
          </p:cNvPr>
          <p:cNvSpPr>
            <a:spLocks noGrp="1"/>
          </p:cNvSpPr>
          <p:nvPr>
            <p:ph type="body" sz="quarter" idx="10" hasCustomPrompt="1"/>
          </p:nvPr>
        </p:nvSpPr>
        <p:spPr>
          <a:xfrm>
            <a:off x="1054966" y="1846754"/>
            <a:ext cx="4728614" cy="4103196"/>
          </a:xfrm>
        </p:spPr>
        <p:txBody>
          <a:bodyPr/>
          <a:lstStyle>
            <a:lvl1pPr>
              <a:defRPr>
                <a:solidFill>
                  <a:schemeClr val="accent3"/>
                </a:solidFill>
              </a:defRPr>
            </a:lvl1pPr>
            <a:lvl2pPr>
              <a:defRPr>
                <a:solidFill>
                  <a:schemeClr val="bg1"/>
                </a:solidFill>
              </a:defRPr>
            </a:lvl2pPr>
            <a:lvl3pPr indent="-216000">
              <a:lnSpc>
                <a:spcPct val="100000"/>
              </a:lnSpc>
              <a:spcBef>
                <a:spcPct val="0"/>
              </a:spcBef>
              <a:buClr>
                <a:schemeClr val="accent3"/>
              </a:buClr>
              <a:buSzPct val="120000"/>
              <a:defRPr>
                <a:solidFill>
                  <a:schemeClr val="accent3"/>
                </a:solidFill>
              </a:defRPr>
            </a:lvl3pPr>
            <a:lvl4pPr>
              <a:spcAft>
                <a:spcPts val="600"/>
              </a:spcAft>
              <a:defRPr>
                <a:solidFill>
                  <a:schemeClr val="bg1"/>
                </a:solidFill>
              </a:defRPr>
            </a:lvl4pPr>
            <a:lvl5pPr>
              <a:defRPr>
                <a:solidFill>
                  <a:schemeClr val="bg1"/>
                </a:solidFill>
              </a:defRPr>
            </a:lvl5pPr>
          </a:lstStyle>
          <a:p>
            <a:pPr lvl="0"/>
            <a:r>
              <a:rPr lang="en-GB" noProof="0"/>
              <a:t>Paragraph title</a:t>
            </a:r>
          </a:p>
          <a:p>
            <a:pPr lvl="1"/>
            <a:r>
              <a:rPr lang="en-GB" noProof="0"/>
              <a:t>Dummy text</a:t>
            </a:r>
          </a:p>
          <a:p>
            <a:pPr lvl="2"/>
            <a:r>
              <a:rPr lang="en-GB" noProof="0"/>
              <a:t>Listing</a:t>
            </a:r>
          </a:p>
          <a:p>
            <a:pPr lvl="3"/>
            <a:r>
              <a:rPr lang="en-GB" noProof="0"/>
              <a:t>Text listing</a:t>
            </a:r>
          </a:p>
          <a:p>
            <a:pPr lvl="4"/>
            <a:r>
              <a:rPr lang="en-GB" noProof="0"/>
              <a:t>Note</a:t>
            </a:r>
          </a:p>
        </p:txBody>
      </p:sp>
    </p:spTree>
    <p:extLst>
      <p:ext uri="{BB962C8B-B14F-4D97-AF65-F5344CB8AC3E}">
        <p14:creationId xmlns:p14="http://schemas.microsoft.com/office/powerpoint/2010/main" val="4283323494"/>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s">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A5E0E5EB-A37D-4D4E-951B-7BFE4387FB1B}"/>
              </a:ext>
            </a:extLst>
          </p:cNvPr>
          <p:cNvGrpSpPr/>
          <p:nvPr/>
        </p:nvGrpSpPr>
        <p:grpSpPr>
          <a:xfrm>
            <a:off x="9410310" y="6066488"/>
            <a:ext cx="1800000" cy="971287"/>
            <a:chOff x="9468990" y="6066488"/>
            <a:chExt cx="1800000" cy="971287"/>
          </a:xfrm>
        </p:grpSpPr>
        <p:pic>
          <p:nvPicPr>
            <p:cNvPr id="12" name="Immagine 11">
              <a:extLst>
                <a:ext uri="{FF2B5EF4-FFF2-40B4-BE49-F238E27FC236}">
                  <a16:creationId xmlns:a16="http://schemas.microsoft.com/office/drawing/2014/main" id="{AD1794F5-06CE-954E-8AB7-6622F18D93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3" name="Ovale 12">
              <a:extLst>
                <a:ext uri="{FF2B5EF4-FFF2-40B4-BE49-F238E27FC236}">
                  <a16:creationId xmlns:a16="http://schemas.microsoft.com/office/drawing/2014/main" id="{313309B8-EE89-C948-931B-A3BA16723072}"/>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382FC5A6-D538-304E-BF45-9F14A636361F}"/>
              </a:ext>
            </a:extLst>
          </p:cNvPr>
          <p:cNvSpPr>
            <a:spLocks noGrp="1"/>
          </p:cNvSpPr>
          <p:nvPr>
            <p:ph type="title" hasCustomPrompt="1"/>
          </p:nvPr>
        </p:nvSpPr>
        <p:spPr/>
        <p:txBody>
          <a:bodyPr/>
          <a:lstStyle>
            <a:lvl1pPr>
              <a:defRPr/>
            </a:lvl1pPr>
          </a:lstStyle>
          <a:p>
            <a:r>
              <a:rPr lang="en-GB" noProof="0"/>
              <a:t>SLIDE TITLE</a:t>
            </a:r>
          </a:p>
        </p:txBody>
      </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
        <p:nvSpPr>
          <p:cNvPr id="74" name="Segnaposto tabella 73">
            <a:extLst>
              <a:ext uri="{FF2B5EF4-FFF2-40B4-BE49-F238E27FC236}">
                <a16:creationId xmlns:a16="http://schemas.microsoft.com/office/drawing/2014/main" id="{C76CB4C6-DB1C-3043-A901-2245A71044C8}"/>
              </a:ext>
            </a:extLst>
          </p:cNvPr>
          <p:cNvSpPr>
            <a:spLocks noGrp="1"/>
          </p:cNvSpPr>
          <p:nvPr>
            <p:ph type="tbl" sz="quarter" idx="14" hasCustomPrompt="1"/>
          </p:nvPr>
        </p:nvSpPr>
        <p:spPr>
          <a:xfrm>
            <a:off x="1055688" y="1846754"/>
            <a:ext cx="10090106" cy="4103196"/>
          </a:xfrm>
        </p:spPr>
        <p:txBody>
          <a:bodyPr/>
          <a:lstStyle>
            <a:lvl1pPr>
              <a:defRPr>
                <a:solidFill>
                  <a:schemeClr val="accent3"/>
                </a:solidFill>
              </a:defRPr>
            </a:lvl1pPr>
          </a:lstStyle>
          <a:p>
            <a:r>
              <a:rPr lang="en-GB" noProof="0"/>
              <a:t>Insert Tab</a:t>
            </a:r>
          </a:p>
        </p:txBody>
      </p:sp>
      <p:pic>
        <p:nvPicPr>
          <p:cNvPr id="16" name="Immagine 15" descr="Immagine che contiene freccia&#10;&#10;Descrizione generata automaticamente">
            <a:extLst>
              <a:ext uri="{FF2B5EF4-FFF2-40B4-BE49-F238E27FC236}">
                <a16:creationId xmlns:a16="http://schemas.microsoft.com/office/drawing/2014/main" id="{76CE8077-961A-D548-9285-2954D991861B}"/>
              </a:ext>
            </a:extLst>
          </p:cNvPr>
          <p:cNvPicPr>
            <a:picLocks noChangeAspect="1"/>
          </p:cNvPicPr>
          <p:nvPr/>
        </p:nvPicPr>
        <p:blipFill>
          <a:blip r:embed="rId3">
            <a:lum bright="70000" contrast="-70000"/>
            <a:alphaModFix/>
            <a:extLst>
              <a:ext uri="{28A0092B-C50C-407E-A947-70E740481C1C}">
                <a14:useLocalDpi xmlns:a14="http://schemas.microsoft.com/office/drawing/2010/main"/>
              </a:ext>
            </a:extLst>
          </a:blip>
          <a:stretch>
            <a:fillRect/>
          </a:stretch>
        </p:blipFill>
        <p:spPr>
          <a:xfrm rot="5400000">
            <a:off x="678829" y="66931"/>
            <a:ext cx="280412" cy="539166"/>
          </a:xfrm>
          <a:prstGeom prst="rect">
            <a:avLst/>
          </a:prstGeom>
        </p:spPr>
      </p:pic>
      <p:pic>
        <p:nvPicPr>
          <p:cNvPr id="15" name="Immagine 14">
            <a:extLst>
              <a:ext uri="{FF2B5EF4-FFF2-40B4-BE49-F238E27FC236}">
                <a16:creationId xmlns:a16="http://schemas.microsoft.com/office/drawing/2014/main" id="{A1F19A6C-894F-4444-B8E0-2F89E3EA5222}"/>
              </a:ext>
            </a:extLst>
          </p:cNvPr>
          <p:cNvPicPr>
            <a:picLocks noChangeAspect="1"/>
          </p:cNvPicPr>
          <p:nvPr/>
        </p:nvPicPr>
        <p:blipFill>
          <a:blip r:embed="rId4"/>
          <a:stretch>
            <a:fillRect/>
          </a:stretch>
        </p:blipFill>
        <p:spPr>
          <a:xfrm>
            <a:off x="539775" y="6291768"/>
            <a:ext cx="5736045" cy="205245"/>
          </a:xfrm>
          <a:prstGeom prst="rect">
            <a:avLst/>
          </a:prstGeom>
        </p:spPr>
      </p:pic>
      <p:sp>
        <p:nvSpPr>
          <p:cNvPr id="17" name="Segnaposto testo 76">
            <a:extLst>
              <a:ext uri="{FF2B5EF4-FFF2-40B4-BE49-F238E27FC236}">
                <a16:creationId xmlns:a16="http://schemas.microsoft.com/office/drawing/2014/main" id="{5A9CC92D-2B86-0347-8688-8D7130A0BF0E}"/>
              </a:ext>
            </a:extLst>
          </p:cNvPr>
          <p:cNvSpPr>
            <a:spLocks noGrp="1"/>
          </p:cNvSpPr>
          <p:nvPr>
            <p:ph type="body" sz="quarter" idx="13" hasCustomPrompt="1"/>
          </p:nvPr>
        </p:nvSpPr>
        <p:spPr>
          <a:xfrm>
            <a:off x="550863" y="1200177"/>
            <a:ext cx="11090275" cy="280988"/>
          </a:xfrm>
          <a:solidFill>
            <a:schemeClr val="accent2">
              <a:lumMod val="60000"/>
              <a:lumOff val="40000"/>
            </a:schemeClr>
          </a:solidFill>
        </p:spPr>
        <p:txBody>
          <a:bodyPr lIns="108000"/>
          <a:lstStyle>
            <a:lvl1pPr>
              <a:defRPr sz="1800" b="0" i="1">
                <a:solidFill>
                  <a:schemeClr val="bg1"/>
                </a:solidFill>
                <a:latin typeface="Arial Narrow" panose="020B0604020202020204" pitchFamily="34" charset="0"/>
                <a:cs typeface="Arial Narrow" panose="020B0604020202020204" pitchFamily="34" charset="0"/>
              </a:defRPr>
            </a:lvl1pPr>
          </a:lstStyle>
          <a:p>
            <a:pPr lvl="0"/>
            <a:r>
              <a:rPr lang="en-GB" noProof="0"/>
              <a:t>Subtitle/Summary</a:t>
            </a:r>
          </a:p>
        </p:txBody>
      </p:sp>
    </p:spTree>
    <p:extLst>
      <p:ext uri="{BB962C8B-B14F-4D97-AF65-F5344CB8AC3E}">
        <p14:creationId xmlns:p14="http://schemas.microsoft.com/office/powerpoint/2010/main" val="1931348953"/>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id="{C38352F1-34A1-B544-B0D5-3CA7723B13CD}"/>
              </a:ext>
            </a:extLst>
          </p:cNvPr>
          <p:cNvGrpSpPr/>
          <p:nvPr/>
        </p:nvGrpSpPr>
        <p:grpSpPr>
          <a:xfrm>
            <a:off x="9410310" y="6066488"/>
            <a:ext cx="1800000" cy="971287"/>
            <a:chOff x="9468990" y="6066488"/>
            <a:chExt cx="1800000" cy="971287"/>
          </a:xfrm>
        </p:grpSpPr>
        <p:pic>
          <p:nvPicPr>
            <p:cNvPr id="14" name="Immagine 13">
              <a:extLst>
                <a:ext uri="{FF2B5EF4-FFF2-40B4-BE49-F238E27FC236}">
                  <a16:creationId xmlns:a16="http://schemas.microsoft.com/office/drawing/2014/main" id="{84C8AF09-0955-8847-9930-7340E8C099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5" name="Ovale 14">
              <a:extLst>
                <a:ext uri="{FF2B5EF4-FFF2-40B4-BE49-F238E27FC236}">
                  <a16:creationId xmlns:a16="http://schemas.microsoft.com/office/drawing/2014/main" id="{32B1725E-60E5-1B4C-B3BD-1F467250AB95}"/>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382FC5A6-D538-304E-BF45-9F14A636361F}"/>
              </a:ext>
            </a:extLst>
          </p:cNvPr>
          <p:cNvSpPr>
            <a:spLocks noGrp="1"/>
          </p:cNvSpPr>
          <p:nvPr>
            <p:ph type="title" hasCustomPrompt="1"/>
          </p:nvPr>
        </p:nvSpPr>
        <p:spPr/>
        <p:txBody>
          <a:bodyPr/>
          <a:lstStyle>
            <a:lvl1pPr>
              <a:defRPr/>
            </a:lvl1pPr>
          </a:lstStyle>
          <a:p>
            <a:r>
              <a:rPr lang="en-GB" noProof="0"/>
              <a:t>SLIDE TITLE</a:t>
            </a:r>
          </a:p>
        </p:txBody>
      </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
        <p:nvSpPr>
          <p:cNvPr id="74" name="Segnaposto grafico 73">
            <a:extLst>
              <a:ext uri="{FF2B5EF4-FFF2-40B4-BE49-F238E27FC236}">
                <a16:creationId xmlns:a16="http://schemas.microsoft.com/office/drawing/2014/main" id="{86815A91-572D-2D40-BD6A-0B92B6072EEF}"/>
              </a:ext>
            </a:extLst>
          </p:cNvPr>
          <p:cNvSpPr>
            <a:spLocks noGrp="1"/>
          </p:cNvSpPr>
          <p:nvPr>
            <p:ph type="chart" sz="quarter" idx="14" hasCustomPrompt="1"/>
          </p:nvPr>
        </p:nvSpPr>
        <p:spPr>
          <a:xfrm>
            <a:off x="5861051" y="2290267"/>
            <a:ext cx="5284744" cy="3659683"/>
          </a:xfrm>
        </p:spPr>
        <p:txBody>
          <a:bodyPr/>
          <a:lstStyle>
            <a:lvl1pPr>
              <a:defRPr>
                <a:solidFill>
                  <a:schemeClr val="accent3"/>
                </a:solidFill>
              </a:defRPr>
            </a:lvl1pPr>
          </a:lstStyle>
          <a:p>
            <a:r>
              <a:rPr lang="en-GB" noProof="0"/>
              <a:t>Chart</a:t>
            </a:r>
          </a:p>
        </p:txBody>
      </p:sp>
      <p:sp>
        <p:nvSpPr>
          <p:cNvPr id="78" name="Segnaposto testo 77">
            <a:extLst>
              <a:ext uri="{FF2B5EF4-FFF2-40B4-BE49-F238E27FC236}">
                <a16:creationId xmlns:a16="http://schemas.microsoft.com/office/drawing/2014/main" id="{88F44806-88A4-D649-9DFD-3FDB871DB7E2}"/>
              </a:ext>
            </a:extLst>
          </p:cNvPr>
          <p:cNvSpPr>
            <a:spLocks noGrp="1"/>
          </p:cNvSpPr>
          <p:nvPr>
            <p:ph type="body" sz="quarter" idx="15" hasCustomPrompt="1"/>
          </p:nvPr>
        </p:nvSpPr>
        <p:spPr>
          <a:xfrm>
            <a:off x="5861050" y="1837829"/>
            <a:ext cx="5284745" cy="452438"/>
          </a:xfrm>
        </p:spPr>
        <p:txBody>
          <a:bodyPr/>
          <a:lstStyle>
            <a:lvl1pPr>
              <a:defRPr>
                <a:solidFill>
                  <a:schemeClr val="accent3"/>
                </a:solidFill>
              </a:defRPr>
            </a:lvl1pPr>
          </a:lstStyle>
          <a:p>
            <a:pPr lvl="0"/>
            <a:r>
              <a:rPr lang="en-GB" noProof="0"/>
              <a:t>Chart title</a:t>
            </a:r>
          </a:p>
        </p:txBody>
      </p:sp>
      <p:pic>
        <p:nvPicPr>
          <p:cNvPr id="18" name="Immagine 17" descr="Immagine che contiene freccia&#10;&#10;Descrizione generata automaticamente">
            <a:extLst>
              <a:ext uri="{FF2B5EF4-FFF2-40B4-BE49-F238E27FC236}">
                <a16:creationId xmlns:a16="http://schemas.microsoft.com/office/drawing/2014/main" id="{D6A33660-581C-5F42-BD1B-44237DA3D1B8}"/>
              </a:ext>
            </a:extLst>
          </p:cNvPr>
          <p:cNvPicPr>
            <a:picLocks noChangeAspect="1"/>
          </p:cNvPicPr>
          <p:nvPr/>
        </p:nvPicPr>
        <p:blipFill>
          <a:blip r:embed="rId3">
            <a:lum bright="70000" contrast="-70000"/>
            <a:alphaModFix/>
            <a:extLst>
              <a:ext uri="{28A0092B-C50C-407E-A947-70E740481C1C}">
                <a14:useLocalDpi xmlns:a14="http://schemas.microsoft.com/office/drawing/2010/main"/>
              </a:ext>
            </a:extLst>
          </a:blip>
          <a:stretch>
            <a:fillRect/>
          </a:stretch>
        </p:blipFill>
        <p:spPr>
          <a:xfrm rot="5400000">
            <a:off x="678829" y="66931"/>
            <a:ext cx="280412" cy="539166"/>
          </a:xfrm>
          <a:prstGeom prst="rect">
            <a:avLst/>
          </a:prstGeom>
        </p:spPr>
      </p:pic>
      <p:pic>
        <p:nvPicPr>
          <p:cNvPr id="17" name="Immagine 16">
            <a:extLst>
              <a:ext uri="{FF2B5EF4-FFF2-40B4-BE49-F238E27FC236}">
                <a16:creationId xmlns:a16="http://schemas.microsoft.com/office/drawing/2014/main" id="{E51EB171-BEE3-1148-A784-8C2C75653174}"/>
              </a:ext>
            </a:extLst>
          </p:cNvPr>
          <p:cNvPicPr>
            <a:picLocks noChangeAspect="1"/>
          </p:cNvPicPr>
          <p:nvPr/>
        </p:nvPicPr>
        <p:blipFill>
          <a:blip r:embed="rId4"/>
          <a:stretch>
            <a:fillRect/>
          </a:stretch>
        </p:blipFill>
        <p:spPr>
          <a:xfrm>
            <a:off x="539775" y="6291768"/>
            <a:ext cx="5736045" cy="205245"/>
          </a:xfrm>
          <a:prstGeom prst="rect">
            <a:avLst/>
          </a:prstGeom>
        </p:spPr>
      </p:pic>
      <p:sp>
        <p:nvSpPr>
          <p:cNvPr id="19" name="Segnaposto testo 76">
            <a:extLst>
              <a:ext uri="{FF2B5EF4-FFF2-40B4-BE49-F238E27FC236}">
                <a16:creationId xmlns:a16="http://schemas.microsoft.com/office/drawing/2014/main" id="{4F7633F3-54A7-8347-B85D-20696ACF316C}"/>
              </a:ext>
            </a:extLst>
          </p:cNvPr>
          <p:cNvSpPr>
            <a:spLocks noGrp="1"/>
          </p:cNvSpPr>
          <p:nvPr>
            <p:ph type="body" sz="quarter" idx="13" hasCustomPrompt="1"/>
          </p:nvPr>
        </p:nvSpPr>
        <p:spPr>
          <a:xfrm>
            <a:off x="550863" y="1200177"/>
            <a:ext cx="11090275" cy="280988"/>
          </a:xfrm>
          <a:solidFill>
            <a:schemeClr val="accent2">
              <a:lumMod val="60000"/>
              <a:lumOff val="40000"/>
            </a:schemeClr>
          </a:solidFill>
        </p:spPr>
        <p:txBody>
          <a:bodyPr lIns="108000"/>
          <a:lstStyle>
            <a:lvl1pPr>
              <a:defRPr sz="1800" b="0" i="1">
                <a:solidFill>
                  <a:schemeClr val="bg1"/>
                </a:solidFill>
                <a:latin typeface="Arial Narrow" panose="020B0604020202020204" pitchFamily="34" charset="0"/>
                <a:cs typeface="Arial Narrow" panose="020B0604020202020204" pitchFamily="34" charset="0"/>
              </a:defRPr>
            </a:lvl1pPr>
          </a:lstStyle>
          <a:p>
            <a:pPr lvl="0"/>
            <a:r>
              <a:rPr lang="en-GB" noProof="0"/>
              <a:t>Subtitle/Summary</a:t>
            </a:r>
          </a:p>
        </p:txBody>
      </p:sp>
      <p:sp>
        <p:nvSpPr>
          <p:cNvPr id="20" name="Segnaposto testo 3">
            <a:extLst>
              <a:ext uri="{FF2B5EF4-FFF2-40B4-BE49-F238E27FC236}">
                <a16:creationId xmlns:a16="http://schemas.microsoft.com/office/drawing/2014/main" id="{068A6822-BA56-194C-BDDB-F5D84899CD19}"/>
              </a:ext>
            </a:extLst>
          </p:cNvPr>
          <p:cNvSpPr>
            <a:spLocks noGrp="1"/>
          </p:cNvSpPr>
          <p:nvPr>
            <p:ph type="body" sz="quarter" idx="10" hasCustomPrompt="1"/>
          </p:nvPr>
        </p:nvSpPr>
        <p:spPr>
          <a:xfrm>
            <a:off x="1054966" y="1846754"/>
            <a:ext cx="4728614" cy="4103196"/>
          </a:xfrm>
        </p:spPr>
        <p:txBody>
          <a:bodyPr/>
          <a:lstStyle>
            <a:lvl1pPr>
              <a:defRPr>
                <a:solidFill>
                  <a:schemeClr val="accent3"/>
                </a:solidFill>
              </a:defRPr>
            </a:lvl1pPr>
            <a:lvl2pPr>
              <a:defRPr>
                <a:solidFill>
                  <a:schemeClr val="bg1"/>
                </a:solidFill>
              </a:defRPr>
            </a:lvl2pPr>
            <a:lvl3pPr indent="-216000">
              <a:lnSpc>
                <a:spcPct val="100000"/>
              </a:lnSpc>
              <a:spcBef>
                <a:spcPct val="0"/>
              </a:spcBef>
              <a:buClr>
                <a:schemeClr val="accent3"/>
              </a:buClr>
              <a:buSzPct val="120000"/>
              <a:defRPr>
                <a:solidFill>
                  <a:schemeClr val="accent3"/>
                </a:solidFill>
              </a:defRPr>
            </a:lvl3pPr>
            <a:lvl4pPr>
              <a:spcAft>
                <a:spcPts val="600"/>
              </a:spcAft>
              <a:defRPr>
                <a:solidFill>
                  <a:schemeClr val="bg1"/>
                </a:solidFill>
              </a:defRPr>
            </a:lvl4pPr>
            <a:lvl5pPr>
              <a:defRPr>
                <a:solidFill>
                  <a:schemeClr val="bg1"/>
                </a:solidFill>
              </a:defRPr>
            </a:lvl5pPr>
          </a:lstStyle>
          <a:p>
            <a:pPr lvl="0"/>
            <a:r>
              <a:rPr lang="en-GB" noProof="0"/>
              <a:t>Paragraph title</a:t>
            </a:r>
          </a:p>
          <a:p>
            <a:pPr lvl="1"/>
            <a:r>
              <a:rPr lang="en-GB" noProof="0"/>
              <a:t>Dummy text</a:t>
            </a:r>
          </a:p>
          <a:p>
            <a:pPr lvl="2"/>
            <a:r>
              <a:rPr lang="en-GB" noProof="0"/>
              <a:t>Listing</a:t>
            </a:r>
          </a:p>
          <a:p>
            <a:pPr lvl="3"/>
            <a:r>
              <a:rPr lang="en-GB" noProof="0"/>
              <a:t>Text listing</a:t>
            </a:r>
          </a:p>
          <a:p>
            <a:pPr lvl="4"/>
            <a:r>
              <a:rPr lang="en-GB" noProof="0"/>
              <a:t>Note</a:t>
            </a:r>
          </a:p>
        </p:txBody>
      </p:sp>
    </p:spTree>
    <p:extLst>
      <p:ext uri="{BB962C8B-B14F-4D97-AF65-F5344CB8AC3E}">
        <p14:creationId xmlns:p14="http://schemas.microsoft.com/office/powerpoint/2010/main" val="2226200838"/>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2DE7FFA0-6C75-A54D-9608-6C64D5E85505}"/>
              </a:ext>
            </a:extLst>
          </p:cNvPr>
          <p:cNvGrpSpPr/>
          <p:nvPr/>
        </p:nvGrpSpPr>
        <p:grpSpPr>
          <a:xfrm>
            <a:off x="9410310" y="6066488"/>
            <a:ext cx="1800000" cy="971287"/>
            <a:chOff x="9468990" y="6066488"/>
            <a:chExt cx="1800000" cy="971287"/>
          </a:xfrm>
        </p:grpSpPr>
        <p:pic>
          <p:nvPicPr>
            <p:cNvPr id="15" name="Immagine 14">
              <a:extLst>
                <a:ext uri="{FF2B5EF4-FFF2-40B4-BE49-F238E27FC236}">
                  <a16:creationId xmlns:a16="http://schemas.microsoft.com/office/drawing/2014/main" id="{14B36A08-1724-9B43-B804-213498151D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6" name="Ovale 15">
              <a:extLst>
                <a:ext uri="{FF2B5EF4-FFF2-40B4-BE49-F238E27FC236}">
                  <a16:creationId xmlns:a16="http://schemas.microsoft.com/office/drawing/2014/main" id="{D08516B5-A01B-4B47-A626-C3075A96C743}"/>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382FC5A6-D538-304E-BF45-9F14A636361F}"/>
              </a:ext>
            </a:extLst>
          </p:cNvPr>
          <p:cNvSpPr>
            <a:spLocks noGrp="1"/>
          </p:cNvSpPr>
          <p:nvPr>
            <p:ph type="title" hasCustomPrompt="1"/>
          </p:nvPr>
        </p:nvSpPr>
        <p:spPr/>
        <p:txBody>
          <a:bodyPr/>
          <a:lstStyle>
            <a:lvl1pPr>
              <a:defRPr/>
            </a:lvl1pPr>
          </a:lstStyle>
          <a:p>
            <a:r>
              <a:rPr lang="en-GB" noProof="0"/>
              <a:t>SLIDE TITLE</a:t>
            </a:r>
          </a:p>
        </p:txBody>
      </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
        <p:nvSpPr>
          <p:cNvPr id="23" name="Segnaposto grafico 73">
            <a:extLst>
              <a:ext uri="{FF2B5EF4-FFF2-40B4-BE49-F238E27FC236}">
                <a16:creationId xmlns:a16="http://schemas.microsoft.com/office/drawing/2014/main" id="{A8300E6D-6712-FC4D-884C-26DABBF483FA}"/>
              </a:ext>
            </a:extLst>
          </p:cNvPr>
          <p:cNvSpPr>
            <a:spLocks noGrp="1"/>
          </p:cNvSpPr>
          <p:nvPr>
            <p:ph type="chart" sz="quarter" idx="18" hasCustomPrompt="1"/>
          </p:nvPr>
        </p:nvSpPr>
        <p:spPr>
          <a:xfrm>
            <a:off x="6275821" y="2290267"/>
            <a:ext cx="4869974" cy="3659683"/>
          </a:xfrm>
        </p:spPr>
        <p:txBody>
          <a:bodyPr/>
          <a:lstStyle>
            <a:lvl1pPr>
              <a:defRPr>
                <a:solidFill>
                  <a:schemeClr val="accent3"/>
                </a:solidFill>
              </a:defRPr>
            </a:lvl1pPr>
          </a:lstStyle>
          <a:p>
            <a:r>
              <a:rPr lang="en-GB" noProof="0"/>
              <a:t>Chart</a:t>
            </a:r>
          </a:p>
        </p:txBody>
      </p:sp>
      <p:sp>
        <p:nvSpPr>
          <p:cNvPr id="24" name="Segnaposto testo 77">
            <a:extLst>
              <a:ext uri="{FF2B5EF4-FFF2-40B4-BE49-F238E27FC236}">
                <a16:creationId xmlns:a16="http://schemas.microsoft.com/office/drawing/2014/main" id="{EA142BF2-3158-E747-BA14-E9812F6C9C9D}"/>
              </a:ext>
            </a:extLst>
          </p:cNvPr>
          <p:cNvSpPr>
            <a:spLocks noGrp="1"/>
          </p:cNvSpPr>
          <p:nvPr>
            <p:ph type="body" sz="quarter" idx="19" hasCustomPrompt="1"/>
          </p:nvPr>
        </p:nvSpPr>
        <p:spPr>
          <a:xfrm>
            <a:off x="6275820" y="1837829"/>
            <a:ext cx="4869975" cy="452438"/>
          </a:xfrm>
        </p:spPr>
        <p:txBody>
          <a:bodyPr/>
          <a:lstStyle>
            <a:lvl1pPr>
              <a:defRPr>
                <a:solidFill>
                  <a:schemeClr val="accent3"/>
                </a:solidFill>
              </a:defRPr>
            </a:lvl1pPr>
          </a:lstStyle>
          <a:p>
            <a:pPr lvl="0"/>
            <a:r>
              <a:rPr lang="en-GB" noProof="0"/>
              <a:t>Chart title</a:t>
            </a:r>
          </a:p>
        </p:txBody>
      </p:sp>
      <p:sp>
        <p:nvSpPr>
          <p:cNvPr id="27" name="Segnaposto grafico 73">
            <a:extLst>
              <a:ext uri="{FF2B5EF4-FFF2-40B4-BE49-F238E27FC236}">
                <a16:creationId xmlns:a16="http://schemas.microsoft.com/office/drawing/2014/main" id="{FD7348D1-420E-B641-A924-007BA9B1D20A}"/>
              </a:ext>
            </a:extLst>
          </p:cNvPr>
          <p:cNvSpPr>
            <a:spLocks noGrp="1"/>
          </p:cNvSpPr>
          <p:nvPr>
            <p:ph type="chart" sz="quarter" idx="20" hasCustomPrompt="1"/>
          </p:nvPr>
        </p:nvSpPr>
        <p:spPr>
          <a:xfrm>
            <a:off x="1046206" y="2290267"/>
            <a:ext cx="4869974" cy="3659683"/>
          </a:xfrm>
        </p:spPr>
        <p:txBody>
          <a:bodyPr/>
          <a:lstStyle>
            <a:lvl1pPr>
              <a:defRPr>
                <a:solidFill>
                  <a:schemeClr val="accent3"/>
                </a:solidFill>
              </a:defRPr>
            </a:lvl1pPr>
          </a:lstStyle>
          <a:p>
            <a:r>
              <a:rPr lang="en-GB" noProof="0"/>
              <a:t>Chart</a:t>
            </a:r>
          </a:p>
        </p:txBody>
      </p:sp>
      <p:sp>
        <p:nvSpPr>
          <p:cNvPr id="28" name="Segnaposto testo 77">
            <a:extLst>
              <a:ext uri="{FF2B5EF4-FFF2-40B4-BE49-F238E27FC236}">
                <a16:creationId xmlns:a16="http://schemas.microsoft.com/office/drawing/2014/main" id="{45B7709C-67CE-0048-8910-70428FB8E85A}"/>
              </a:ext>
            </a:extLst>
          </p:cNvPr>
          <p:cNvSpPr>
            <a:spLocks noGrp="1"/>
          </p:cNvSpPr>
          <p:nvPr>
            <p:ph type="body" sz="quarter" idx="21" hasCustomPrompt="1"/>
          </p:nvPr>
        </p:nvSpPr>
        <p:spPr>
          <a:xfrm>
            <a:off x="1046205" y="1837829"/>
            <a:ext cx="4869975" cy="452438"/>
          </a:xfrm>
        </p:spPr>
        <p:txBody>
          <a:bodyPr/>
          <a:lstStyle>
            <a:lvl1pPr>
              <a:defRPr>
                <a:solidFill>
                  <a:schemeClr val="accent3"/>
                </a:solidFill>
              </a:defRPr>
            </a:lvl1pPr>
          </a:lstStyle>
          <a:p>
            <a:pPr lvl="0"/>
            <a:r>
              <a:rPr lang="en-GB" noProof="0"/>
              <a:t>Chart title</a:t>
            </a:r>
          </a:p>
        </p:txBody>
      </p:sp>
      <p:pic>
        <p:nvPicPr>
          <p:cNvPr id="29" name="Immagine 28" descr="Immagine che contiene freccia&#10;&#10;Descrizione generata automaticamente">
            <a:extLst>
              <a:ext uri="{FF2B5EF4-FFF2-40B4-BE49-F238E27FC236}">
                <a16:creationId xmlns:a16="http://schemas.microsoft.com/office/drawing/2014/main" id="{F5BFB0B0-2164-E247-92C9-5829E6BBE7A7}"/>
              </a:ext>
            </a:extLst>
          </p:cNvPr>
          <p:cNvPicPr>
            <a:picLocks noChangeAspect="1"/>
          </p:cNvPicPr>
          <p:nvPr/>
        </p:nvPicPr>
        <p:blipFill>
          <a:blip r:embed="rId3">
            <a:lum bright="70000" contrast="-70000"/>
            <a:alphaModFix/>
            <a:extLst>
              <a:ext uri="{28A0092B-C50C-407E-A947-70E740481C1C}">
                <a14:useLocalDpi xmlns:a14="http://schemas.microsoft.com/office/drawing/2010/main"/>
              </a:ext>
            </a:extLst>
          </a:blip>
          <a:stretch>
            <a:fillRect/>
          </a:stretch>
        </p:blipFill>
        <p:spPr>
          <a:xfrm rot="5400000">
            <a:off x="678829" y="66931"/>
            <a:ext cx="280412" cy="539166"/>
          </a:xfrm>
          <a:prstGeom prst="rect">
            <a:avLst/>
          </a:prstGeom>
        </p:spPr>
      </p:pic>
      <p:pic>
        <p:nvPicPr>
          <p:cNvPr id="18" name="Immagine 17">
            <a:extLst>
              <a:ext uri="{FF2B5EF4-FFF2-40B4-BE49-F238E27FC236}">
                <a16:creationId xmlns:a16="http://schemas.microsoft.com/office/drawing/2014/main" id="{54A59ABB-6999-B54D-B9F9-419A4AC76FEF}"/>
              </a:ext>
            </a:extLst>
          </p:cNvPr>
          <p:cNvPicPr>
            <a:picLocks noChangeAspect="1"/>
          </p:cNvPicPr>
          <p:nvPr/>
        </p:nvPicPr>
        <p:blipFill>
          <a:blip r:embed="rId4"/>
          <a:stretch>
            <a:fillRect/>
          </a:stretch>
        </p:blipFill>
        <p:spPr>
          <a:xfrm>
            <a:off x="539775" y="6291768"/>
            <a:ext cx="5736045" cy="205245"/>
          </a:xfrm>
          <a:prstGeom prst="rect">
            <a:avLst/>
          </a:prstGeom>
        </p:spPr>
      </p:pic>
      <p:sp>
        <p:nvSpPr>
          <p:cNvPr id="19" name="Segnaposto testo 76">
            <a:extLst>
              <a:ext uri="{FF2B5EF4-FFF2-40B4-BE49-F238E27FC236}">
                <a16:creationId xmlns:a16="http://schemas.microsoft.com/office/drawing/2014/main" id="{9A658A47-7556-184C-8AB0-AF2C1DBE6A96}"/>
              </a:ext>
            </a:extLst>
          </p:cNvPr>
          <p:cNvSpPr>
            <a:spLocks noGrp="1"/>
          </p:cNvSpPr>
          <p:nvPr>
            <p:ph type="body" sz="quarter" idx="13" hasCustomPrompt="1"/>
          </p:nvPr>
        </p:nvSpPr>
        <p:spPr>
          <a:xfrm>
            <a:off x="550863" y="1200177"/>
            <a:ext cx="11090275" cy="280988"/>
          </a:xfrm>
          <a:solidFill>
            <a:schemeClr val="accent2">
              <a:lumMod val="60000"/>
              <a:lumOff val="40000"/>
            </a:schemeClr>
          </a:solidFill>
        </p:spPr>
        <p:txBody>
          <a:bodyPr lIns="108000"/>
          <a:lstStyle>
            <a:lvl1pPr>
              <a:defRPr sz="1800" b="0" i="1">
                <a:solidFill>
                  <a:schemeClr val="bg1"/>
                </a:solidFill>
                <a:latin typeface="Arial Narrow" panose="020B0604020202020204" pitchFamily="34" charset="0"/>
                <a:cs typeface="Arial Narrow" panose="020B0604020202020204" pitchFamily="34" charset="0"/>
              </a:defRPr>
            </a:lvl1pPr>
          </a:lstStyle>
          <a:p>
            <a:pPr lvl="0"/>
            <a:r>
              <a:rPr lang="en-GB" noProof="0"/>
              <a:t>Subtitle/Summary</a:t>
            </a:r>
          </a:p>
        </p:txBody>
      </p:sp>
    </p:spTree>
    <p:extLst>
      <p:ext uri="{BB962C8B-B14F-4D97-AF65-F5344CB8AC3E}">
        <p14:creationId xmlns:p14="http://schemas.microsoft.com/office/powerpoint/2010/main" val="2344251145"/>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5AC87C5F-F503-214C-AF90-A8AF7D30A0FD}"/>
              </a:ext>
            </a:extLst>
          </p:cNvPr>
          <p:cNvGrpSpPr/>
          <p:nvPr/>
        </p:nvGrpSpPr>
        <p:grpSpPr>
          <a:xfrm>
            <a:off x="9410310" y="6066488"/>
            <a:ext cx="1800000" cy="971287"/>
            <a:chOff x="9468990" y="6066488"/>
            <a:chExt cx="1800000" cy="971287"/>
          </a:xfrm>
        </p:grpSpPr>
        <p:pic>
          <p:nvPicPr>
            <p:cNvPr id="13" name="Immagine 12">
              <a:extLst>
                <a:ext uri="{FF2B5EF4-FFF2-40B4-BE49-F238E27FC236}">
                  <a16:creationId xmlns:a16="http://schemas.microsoft.com/office/drawing/2014/main" id="{D4B86586-12E3-4E43-A961-CCE3EDBD32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4" name="Ovale 13">
              <a:extLst>
                <a:ext uri="{FF2B5EF4-FFF2-40B4-BE49-F238E27FC236}">
                  <a16:creationId xmlns:a16="http://schemas.microsoft.com/office/drawing/2014/main" id="{CA11AE6C-F48A-844C-9D73-BCE6664D7D29}"/>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382FC5A6-D538-304E-BF45-9F14A636361F}"/>
              </a:ext>
            </a:extLst>
          </p:cNvPr>
          <p:cNvSpPr>
            <a:spLocks noGrp="1"/>
          </p:cNvSpPr>
          <p:nvPr>
            <p:ph type="title" hasCustomPrompt="1"/>
          </p:nvPr>
        </p:nvSpPr>
        <p:spPr/>
        <p:txBody>
          <a:bodyPr/>
          <a:lstStyle>
            <a:lvl1pPr>
              <a:defRPr/>
            </a:lvl1pPr>
          </a:lstStyle>
          <a:p>
            <a:r>
              <a:rPr lang="en-GB" noProof="0"/>
              <a:t>SLIDE TITLE</a:t>
            </a:r>
          </a:p>
        </p:txBody>
      </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sp>
        <p:nvSpPr>
          <p:cNvPr id="17" name="Segnaposto grafico 73">
            <a:extLst>
              <a:ext uri="{FF2B5EF4-FFF2-40B4-BE49-F238E27FC236}">
                <a16:creationId xmlns:a16="http://schemas.microsoft.com/office/drawing/2014/main" id="{1682C6E1-40DB-8548-BD51-98155114CBB5}"/>
              </a:ext>
            </a:extLst>
          </p:cNvPr>
          <p:cNvSpPr>
            <a:spLocks noGrp="1"/>
          </p:cNvSpPr>
          <p:nvPr>
            <p:ph type="chart" sz="quarter" idx="20" hasCustomPrompt="1"/>
          </p:nvPr>
        </p:nvSpPr>
        <p:spPr>
          <a:xfrm>
            <a:off x="1046206" y="2290267"/>
            <a:ext cx="9926594" cy="3659683"/>
          </a:xfrm>
        </p:spPr>
        <p:txBody>
          <a:bodyPr/>
          <a:lstStyle>
            <a:lvl1pPr>
              <a:defRPr>
                <a:solidFill>
                  <a:schemeClr val="accent3"/>
                </a:solidFill>
              </a:defRPr>
            </a:lvl1pPr>
          </a:lstStyle>
          <a:p>
            <a:r>
              <a:rPr lang="en-GB" noProof="0"/>
              <a:t>Chart</a:t>
            </a:r>
          </a:p>
        </p:txBody>
      </p:sp>
      <p:sp>
        <p:nvSpPr>
          <p:cNvPr id="18" name="Segnaposto testo 77">
            <a:extLst>
              <a:ext uri="{FF2B5EF4-FFF2-40B4-BE49-F238E27FC236}">
                <a16:creationId xmlns:a16="http://schemas.microsoft.com/office/drawing/2014/main" id="{25FD5264-31C2-5141-B6B8-49C9AFE857EC}"/>
              </a:ext>
            </a:extLst>
          </p:cNvPr>
          <p:cNvSpPr>
            <a:spLocks noGrp="1"/>
          </p:cNvSpPr>
          <p:nvPr>
            <p:ph type="body" sz="quarter" idx="21" hasCustomPrompt="1"/>
          </p:nvPr>
        </p:nvSpPr>
        <p:spPr>
          <a:xfrm>
            <a:off x="1046205" y="1837829"/>
            <a:ext cx="9926596" cy="452438"/>
          </a:xfrm>
        </p:spPr>
        <p:txBody>
          <a:bodyPr/>
          <a:lstStyle>
            <a:lvl1pPr>
              <a:defRPr>
                <a:solidFill>
                  <a:schemeClr val="accent3"/>
                </a:solidFill>
              </a:defRPr>
            </a:lvl1pPr>
          </a:lstStyle>
          <a:p>
            <a:pPr lvl="0"/>
            <a:r>
              <a:rPr lang="en-GB" noProof="0"/>
              <a:t>Chart title</a:t>
            </a:r>
          </a:p>
        </p:txBody>
      </p:sp>
      <p:pic>
        <p:nvPicPr>
          <p:cNvPr id="19" name="Immagine 18" descr="Immagine che contiene freccia&#10;&#10;Descrizione generata automaticamente">
            <a:extLst>
              <a:ext uri="{FF2B5EF4-FFF2-40B4-BE49-F238E27FC236}">
                <a16:creationId xmlns:a16="http://schemas.microsoft.com/office/drawing/2014/main" id="{778C351F-B2D2-494C-87B3-C51B4E621E80}"/>
              </a:ext>
            </a:extLst>
          </p:cNvPr>
          <p:cNvPicPr>
            <a:picLocks noChangeAspect="1"/>
          </p:cNvPicPr>
          <p:nvPr/>
        </p:nvPicPr>
        <p:blipFill>
          <a:blip r:embed="rId3">
            <a:lum bright="70000" contrast="-70000"/>
            <a:alphaModFix/>
            <a:extLst>
              <a:ext uri="{28A0092B-C50C-407E-A947-70E740481C1C}">
                <a14:useLocalDpi xmlns:a14="http://schemas.microsoft.com/office/drawing/2010/main"/>
              </a:ext>
            </a:extLst>
          </a:blip>
          <a:stretch>
            <a:fillRect/>
          </a:stretch>
        </p:blipFill>
        <p:spPr>
          <a:xfrm rot="5400000">
            <a:off x="678829" y="66931"/>
            <a:ext cx="280412" cy="539166"/>
          </a:xfrm>
          <a:prstGeom prst="rect">
            <a:avLst/>
          </a:prstGeom>
        </p:spPr>
      </p:pic>
      <p:pic>
        <p:nvPicPr>
          <p:cNvPr id="16" name="Immagine 15">
            <a:extLst>
              <a:ext uri="{FF2B5EF4-FFF2-40B4-BE49-F238E27FC236}">
                <a16:creationId xmlns:a16="http://schemas.microsoft.com/office/drawing/2014/main" id="{5B6FC27C-E34C-EC43-8671-4E6B98A60F75}"/>
              </a:ext>
            </a:extLst>
          </p:cNvPr>
          <p:cNvPicPr>
            <a:picLocks noChangeAspect="1"/>
          </p:cNvPicPr>
          <p:nvPr/>
        </p:nvPicPr>
        <p:blipFill>
          <a:blip r:embed="rId4"/>
          <a:stretch>
            <a:fillRect/>
          </a:stretch>
        </p:blipFill>
        <p:spPr>
          <a:xfrm>
            <a:off x="539775" y="6291768"/>
            <a:ext cx="5736045" cy="205245"/>
          </a:xfrm>
          <a:prstGeom prst="rect">
            <a:avLst/>
          </a:prstGeom>
        </p:spPr>
      </p:pic>
      <p:sp>
        <p:nvSpPr>
          <p:cNvPr id="20" name="Segnaposto testo 76">
            <a:extLst>
              <a:ext uri="{FF2B5EF4-FFF2-40B4-BE49-F238E27FC236}">
                <a16:creationId xmlns:a16="http://schemas.microsoft.com/office/drawing/2014/main" id="{19C0BC64-64D1-7B46-820B-9AC61CE341F1}"/>
              </a:ext>
            </a:extLst>
          </p:cNvPr>
          <p:cNvSpPr>
            <a:spLocks noGrp="1"/>
          </p:cNvSpPr>
          <p:nvPr>
            <p:ph type="body" sz="quarter" idx="13" hasCustomPrompt="1"/>
          </p:nvPr>
        </p:nvSpPr>
        <p:spPr>
          <a:xfrm>
            <a:off x="550863" y="1200177"/>
            <a:ext cx="11090275" cy="280988"/>
          </a:xfrm>
          <a:solidFill>
            <a:schemeClr val="accent2">
              <a:lumMod val="60000"/>
              <a:lumOff val="40000"/>
            </a:schemeClr>
          </a:solidFill>
        </p:spPr>
        <p:txBody>
          <a:bodyPr lIns="108000"/>
          <a:lstStyle>
            <a:lvl1pPr>
              <a:defRPr sz="1800" b="0" i="1">
                <a:solidFill>
                  <a:schemeClr val="bg1"/>
                </a:solidFill>
                <a:latin typeface="Arial Narrow" panose="020B0604020202020204" pitchFamily="34" charset="0"/>
                <a:cs typeface="Arial Narrow" panose="020B0604020202020204" pitchFamily="34" charset="0"/>
              </a:defRPr>
            </a:lvl1pPr>
          </a:lstStyle>
          <a:p>
            <a:pPr lvl="0"/>
            <a:r>
              <a:rPr lang="en-GB" noProof="0"/>
              <a:t>Subtitle/Summary</a:t>
            </a:r>
          </a:p>
        </p:txBody>
      </p:sp>
    </p:spTree>
    <p:extLst>
      <p:ext uri="{BB962C8B-B14F-4D97-AF65-F5344CB8AC3E}">
        <p14:creationId xmlns:p14="http://schemas.microsoft.com/office/powerpoint/2010/main" val="3269169595"/>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99969-109F-433C-9ED3-B78F610E695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004B14D-EB5B-4EC4-9487-08335F0396E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121EA1B7-230C-44A7-8651-4BF915F82CD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45C02343-E890-4A2A-BFA4-132EA5D444E3}"/>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6" name="Marcador de pie de página 5">
            <a:extLst>
              <a:ext uri="{FF2B5EF4-FFF2-40B4-BE49-F238E27FC236}">
                <a16:creationId xmlns:a16="http://schemas.microsoft.com/office/drawing/2014/main" id="{CFB2529E-657B-44E0-8418-0CF7A6F0AFA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D1E0491-B0B7-4D1D-9ABB-8BA624F2140B}"/>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2829648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 logos">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5AC87C5F-F503-214C-AF90-A8AF7D30A0FD}"/>
              </a:ext>
            </a:extLst>
          </p:cNvPr>
          <p:cNvGrpSpPr/>
          <p:nvPr/>
        </p:nvGrpSpPr>
        <p:grpSpPr>
          <a:xfrm>
            <a:off x="9410310" y="6066488"/>
            <a:ext cx="1800000" cy="971287"/>
            <a:chOff x="9468990" y="6066488"/>
            <a:chExt cx="1800000" cy="971287"/>
          </a:xfrm>
        </p:grpSpPr>
        <p:pic>
          <p:nvPicPr>
            <p:cNvPr id="13" name="Immagine 12">
              <a:extLst>
                <a:ext uri="{FF2B5EF4-FFF2-40B4-BE49-F238E27FC236}">
                  <a16:creationId xmlns:a16="http://schemas.microsoft.com/office/drawing/2014/main" id="{D4B86586-12E3-4E43-A961-CCE3EDBD32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8990" y="6066488"/>
              <a:ext cx="1800000" cy="971287"/>
            </a:xfrm>
            <a:prstGeom prst="rect">
              <a:avLst/>
            </a:prstGeom>
          </p:spPr>
        </p:pic>
        <p:sp>
          <p:nvSpPr>
            <p:cNvPr id="14" name="Ovale 13">
              <a:extLst>
                <a:ext uri="{FF2B5EF4-FFF2-40B4-BE49-F238E27FC236}">
                  <a16:creationId xmlns:a16="http://schemas.microsoft.com/office/drawing/2014/main" id="{CA11AE6C-F48A-844C-9D73-BCE6664D7D29}"/>
                </a:ext>
              </a:extLst>
            </p:cNvPr>
            <p:cNvSpPr/>
            <p:nvPr/>
          </p:nvSpPr>
          <p:spPr>
            <a:xfrm>
              <a:off x="10337733" y="6432077"/>
              <a:ext cx="51047" cy="510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5" name="Segnaposto numero diapositiva 5">
            <a:extLst>
              <a:ext uri="{FF2B5EF4-FFF2-40B4-BE49-F238E27FC236}">
                <a16:creationId xmlns:a16="http://schemas.microsoft.com/office/drawing/2014/main" id="{A6743B00-866B-5E42-A036-ACE7061309E3}"/>
              </a:ext>
            </a:extLst>
          </p:cNvPr>
          <p:cNvSpPr>
            <a:spLocks noGrp="1"/>
          </p:cNvSpPr>
          <p:nvPr>
            <p:ph type="sldNum" sz="quarter" idx="12"/>
          </p:nvPr>
        </p:nvSpPr>
        <p:spPr>
          <a:xfrm>
            <a:off x="11145794" y="6256499"/>
            <a:ext cx="495343" cy="365125"/>
          </a:xfrm>
          <a:prstGeom prst="rect">
            <a:avLst/>
          </a:prstGeom>
        </p:spPr>
        <p:txBody>
          <a:bodyPr lIns="0" tIns="0" rIns="0" bIns="0" anchor="ctr"/>
          <a:lstStyle>
            <a:lvl1pPr algn="r">
              <a:defRPr sz="1200">
                <a:solidFill>
                  <a:schemeClr val="bg1"/>
                </a:solidFill>
              </a:defRPr>
            </a:lvl1pPr>
          </a:lstStyle>
          <a:p>
            <a:fld id="{99B9A5D0-5745-D64D-A854-BE58344DC687}" type="slidenum">
              <a:rPr lang="en-GB" smtClean="0"/>
              <a:t>‹Nº›</a:t>
            </a:fld>
            <a:endParaRPr lang="en-GB"/>
          </a:p>
        </p:txBody>
      </p:sp>
      <p:pic>
        <p:nvPicPr>
          <p:cNvPr id="16" name="Immagine 15">
            <a:extLst>
              <a:ext uri="{FF2B5EF4-FFF2-40B4-BE49-F238E27FC236}">
                <a16:creationId xmlns:a16="http://schemas.microsoft.com/office/drawing/2014/main" id="{5B6FC27C-E34C-EC43-8671-4E6B98A60F75}"/>
              </a:ext>
            </a:extLst>
          </p:cNvPr>
          <p:cNvPicPr>
            <a:picLocks noChangeAspect="1"/>
          </p:cNvPicPr>
          <p:nvPr/>
        </p:nvPicPr>
        <p:blipFill>
          <a:blip r:embed="rId3"/>
          <a:stretch>
            <a:fillRect/>
          </a:stretch>
        </p:blipFill>
        <p:spPr>
          <a:xfrm>
            <a:off x="539775" y="6291768"/>
            <a:ext cx="5736045" cy="205245"/>
          </a:xfrm>
          <a:prstGeom prst="rect">
            <a:avLst/>
          </a:prstGeom>
        </p:spPr>
      </p:pic>
    </p:spTree>
    <p:extLst>
      <p:ext uri="{BB962C8B-B14F-4D97-AF65-F5344CB8AC3E}">
        <p14:creationId xmlns:p14="http://schemas.microsoft.com/office/powerpoint/2010/main" val="361521812"/>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989510"/>
      </p:ext>
    </p:extLst>
  </p:cSld>
  <p:clrMapOvr>
    <a:masterClrMapping/>
  </p:clrMapOvr>
  <p:transition/>
  <p:extLst>
    <p:ext uri="{DCECCB84-F9BA-43D5-87BE-67443E8EF086}">
      <p15:sldGuideLst xmlns:p15="http://schemas.microsoft.com/office/powerpoint/2012/main">
        <p15:guide id="1" orient="horz" pos="374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Diapositiva titolo">
    <p:bg>
      <p:bgRef idx="1001">
        <a:schemeClr val="bg1"/>
      </p:bgRef>
    </p:bg>
    <p:spTree>
      <p:nvGrpSpPr>
        <p:cNvPr id="1" name=""/>
        <p:cNvGrpSpPr/>
        <p:nvPr/>
      </p:nvGrpSpPr>
      <p:grpSpPr>
        <a:xfrm>
          <a:off x="0" y="0"/>
          <a:ext cx="0" cy="0"/>
          <a:chOff x="0" y="0"/>
          <a:chExt cx="0" cy="0"/>
        </a:xfrm>
      </p:grpSpPr>
      <p:sp>
        <p:nvSpPr>
          <p:cNvPr id="26" name="Segnaposto testo 9"/>
          <p:cNvSpPr>
            <a:spLocks noGrp="1"/>
          </p:cNvSpPr>
          <p:nvPr>
            <p:ph type="body" sz="quarter" idx="20" hasCustomPrompt="1"/>
          </p:nvPr>
        </p:nvSpPr>
        <p:spPr>
          <a:xfrm>
            <a:off x="2817286" y="5918040"/>
            <a:ext cx="9374716" cy="345600"/>
          </a:xfrm>
          <a:prstGeom prst="rect">
            <a:avLst/>
          </a:prstGeom>
        </p:spPr>
        <p:txBody>
          <a:bodyPr vert="horz" wrap="none" lIns="0" tIns="0" rIns="0" bIns="0" anchor="ctr" anchorCtr="0"/>
          <a:lstStyle>
            <a:lvl1pPr marL="457189" marR="0" indent="-457189" algn="l" defTabSz="609585" rtl="0" eaLnBrk="1" fontAlgn="auto" latinLnBrk="0" hangingPunct="1">
              <a:lnSpc>
                <a:spcPct val="100000"/>
              </a:lnSpc>
              <a:spcBef>
                <a:spcPct val="20000"/>
              </a:spcBef>
              <a:spcAft>
                <a:spcPts val="0"/>
              </a:spcAft>
              <a:buClrTx/>
              <a:buSzTx/>
              <a:buFont typeface="Arial"/>
              <a:buNone/>
              <a:tabLst/>
              <a:defRPr sz="1067"/>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noProof="0"/>
              <a:t>Contains confidential proprietary and trade secrets information of CNH Industrial. Any use of this work without express written consent is strictly prohibited.</a:t>
            </a:r>
          </a:p>
          <a:p>
            <a:pPr lvl="0"/>
            <a:endParaRPr lang="en-US" noProof="0"/>
          </a:p>
        </p:txBody>
      </p:sp>
      <p:sp>
        <p:nvSpPr>
          <p:cNvPr id="28" name="Segnaposto testo 14"/>
          <p:cNvSpPr>
            <a:spLocks noGrp="1"/>
          </p:cNvSpPr>
          <p:nvPr>
            <p:ph type="body" sz="quarter" idx="17" hasCustomPrompt="1"/>
          </p:nvPr>
        </p:nvSpPr>
        <p:spPr>
          <a:xfrm>
            <a:off x="2816555" y="5656163"/>
            <a:ext cx="4600245" cy="248920"/>
          </a:xfrm>
          <a:prstGeom prst="rect">
            <a:avLst/>
          </a:prstGeom>
        </p:spPr>
        <p:txBody>
          <a:bodyPr vert="horz" lIns="0" tIns="0" rIns="0" bIns="0"/>
          <a:lstStyle>
            <a:lvl1pPr>
              <a:defRPr sz="1600">
                <a:solidFill>
                  <a:srgbClr val="6E6E6E"/>
                </a:solidFill>
              </a:defRPr>
            </a:lvl1pPr>
          </a:lstStyle>
          <a:p>
            <a:r>
              <a:rPr lang="en-US" sz="1600" noProof="0">
                <a:solidFill>
                  <a:srgbClr val="6E6E6E"/>
                </a:solidFill>
                <a:latin typeface="Arial"/>
                <a:cs typeface="Arial"/>
              </a:rPr>
              <a:t>October 25th, 2013</a:t>
            </a:r>
          </a:p>
        </p:txBody>
      </p:sp>
      <p:sp>
        <p:nvSpPr>
          <p:cNvPr id="29" name="Titolo 1"/>
          <p:cNvSpPr>
            <a:spLocks noGrp="1"/>
          </p:cNvSpPr>
          <p:nvPr>
            <p:ph type="ctrTitle" hasCustomPrompt="1"/>
          </p:nvPr>
        </p:nvSpPr>
        <p:spPr>
          <a:xfrm>
            <a:off x="2816555" y="2294992"/>
            <a:ext cx="8944075" cy="615552"/>
          </a:xfrm>
          <a:prstGeom prst="rect">
            <a:avLst/>
          </a:prstGeom>
        </p:spPr>
        <p:txBody>
          <a:bodyPr lIns="0" bIns="0"/>
          <a:lstStyle>
            <a:lvl1pPr>
              <a:defRPr>
                <a:solidFill>
                  <a:schemeClr val="accent1"/>
                </a:solidFill>
              </a:defRPr>
            </a:lvl1pPr>
          </a:lstStyle>
          <a:p>
            <a:r>
              <a:rPr lang="en-US" noProof="0"/>
              <a:t>Presentation title</a:t>
            </a:r>
          </a:p>
        </p:txBody>
      </p:sp>
      <p:sp>
        <p:nvSpPr>
          <p:cNvPr id="30" name="Sottotitolo 2"/>
          <p:cNvSpPr>
            <a:spLocks noGrp="1"/>
          </p:cNvSpPr>
          <p:nvPr>
            <p:ph type="subTitle" idx="1" hasCustomPrompt="1"/>
          </p:nvPr>
        </p:nvSpPr>
        <p:spPr>
          <a:xfrm>
            <a:off x="2816555" y="2930058"/>
            <a:ext cx="8944075" cy="345637"/>
          </a:xfrm>
          <a:prstGeom prst="rect">
            <a:avLst/>
          </a:prstGeom>
        </p:spPr>
        <p:txBody>
          <a:bodyPr lIns="0" rIns="0" bIns="0" anchor="t"/>
          <a:lstStyle>
            <a:lvl1pPr marL="0" indent="0" algn="l">
              <a:buNone/>
              <a:defRPr baseline="0">
                <a:solidFill>
                  <a:srgbClr val="6E6E6E"/>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Possible subtitle of the presentation</a:t>
            </a:r>
          </a:p>
        </p:txBody>
      </p:sp>
      <p:sp>
        <p:nvSpPr>
          <p:cNvPr id="31" name="Segnaposto testo 14"/>
          <p:cNvSpPr>
            <a:spLocks noGrp="1"/>
          </p:cNvSpPr>
          <p:nvPr>
            <p:ph type="body" sz="quarter" idx="13" hasCustomPrompt="1"/>
          </p:nvPr>
        </p:nvSpPr>
        <p:spPr>
          <a:xfrm>
            <a:off x="2816555" y="4725144"/>
            <a:ext cx="3149600" cy="457200"/>
          </a:xfrm>
          <a:prstGeom prst="rect">
            <a:avLst/>
          </a:prstGeom>
        </p:spPr>
        <p:txBody>
          <a:bodyPr vert="horz" lIns="0" tIns="0" rIns="0" bIns="0"/>
          <a:lstStyle>
            <a:lvl1pPr>
              <a:defRPr sz="2133">
                <a:solidFill>
                  <a:srgbClr val="6E6E6E"/>
                </a:solidFill>
              </a:defRPr>
            </a:lvl1pPr>
          </a:lstStyle>
          <a:p>
            <a:pPr lvl="0"/>
            <a:r>
              <a:rPr lang="en-US" noProof="0"/>
              <a:t>Name and title </a:t>
            </a:r>
          </a:p>
        </p:txBody>
      </p:sp>
      <p:sp>
        <p:nvSpPr>
          <p:cNvPr id="32" name="Segnaposto testo 7"/>
          <p:cNvSpPr>
            <a:spLocks noGrp="1"/>
          </p:cNvSpPr>
          <p:nvPr>
            <p:ph type="body" sz="quarter" idx="14" hasCustomPrompt="1"/>
          </p:nvPr>
        </p:nvSpPr>
        <p:spPr>
          <a:xfrm>
            <a:off x="2817284" y="5311358"/>
            <a:ext cx="2317749" cy="344805"/>
          </a:xfrm>
          <a:prstGeom prst="rect">
            <a:avLst/>
          </a:prstGeom>
        </p:spPr>
        <p:txBody>
          <a:bodyPr vert="horz" lIns="0" rIns="0"/>
          <a:lstStyle>
            <a:lvl1pPr>
              <a:defRPr>
                <a:solidFill>
                  <a:schemeClr val="accent1"/>
                </a:solidFill>
              </a:defRPr>
            </a:lvl1pPr>
            <a:lvl2pPr>
              <a:defRPr>
                <a:solidFill>
                  <a:srgbClr val="C3231E"/>
                </a:solidFill>
              </a:defRPr>
            </a:lvl2pPr>
            <a:lvl3pPr>
              <a:defRPr>
                <a:solidFill>
                  <a:srgbClr val="C3231E"/>
                </a:solidFill>
              </a:defRPr>
            </a:lvl3pPr>
            <a:lvl4pPr>
              <a:defRPr>
                <a:solidFill>
                  <a:srgbClr val="C3231E"/>
                </a:solidFill>
              </a:defRPr>
            </a:lvl4pPr>
            <a:lvl5pPr>
              <a:defRPr>
                <a:solidFill>
                  <a:srgbClr val="C3231E"/>
                </a:solidFill>
              </a:defRPr>
            </a:lvl5pPr>
          </a:lstStyle>
          <a:p>
            <a:pPr lvl="0"/>
            <a:r>
              <a:rPr lang="en-US" noProof="0"/>
              <a:t>City, Nation</a:t>
            </a:r>
          </a:p>
        </p:txBody>
      </p:sp>
    </p:spTree>
    <p:extLst>
      <p:ext uri="{BB962C8B-B14F-4D97-AF65-F5344CB8AC3E}">
        <p14:creationId xmlns:p14="http://schemas.microsoft.com/office/powerpoint/2010/main" val="357827777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0BF843-01B2-40EA-B53D-ADB4B2940CD7}"/>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3" name="Marcador de pie de página 2">
            <a:extLst>
              <a:ext uri="{FF2B5EF4-FFF2-40B4-BE49-F238E27FC236}">
                <a16:creationId xmlns:a16="http://schemas.microsoft.com/office/drawing/2014/main" id="{23F2A150-BE40-4779-B69E-DD17CAE20B9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AADBFA53-602C-483F-902B-FE96CFEC3F12}"/>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944927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0CD00-2B5A-4B9C-83B7-AB30BDE444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2D72955D-EAC4-45F8-A195-DFAE769A14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B2A61301-BEF0-4B6F-A812-F2FA1352BCBE}"/>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027CBBF3-5390-4CE4-972A-167C17FF1DD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2696315-3A24-4A46-86D7-C16862489D13}"/>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198941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FA3F3-FDF8-44E0-B28F-9D772B67423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BA94A51-7492-4631-BBFE-028FC80106A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E662887-AC1F-4BB6-94DB-2296C8D0BAD4}"/>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14217F51-8B75-4DB7-B500-9FC187D3705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15247B9-620F-4713-925D-85C37277B5AA}"/>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876826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79E21-C3D2-46EE-A5C6-B25FC01AFA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732F99E-C6D6-4716-BC7A-65EE7029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A26011B-40AD-4858-BBF2-73C66BB9C064}"/>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6F5AFF7C-CC10-4E9A-982B-4D65129DFCC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BF85816-6A97-4584-8671-21D2BB9F9974}"/>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1970236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99969-109F-433C-9ED3-B78F610E695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004B14D-EB5B-4EC4-9487-08335F0396E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121EA1B7-230C-44A7-8651-4BF915F82CD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45C02343-E890-4A2A-BFA4-132EA5D444E3}"/>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6" name="Marcador de pie de página 5">
            <a:extLst>
              <a:ext uri="{FF2B5EF4-FFF2-40B4-BE49-F238E27FC236}">
                <a16:creationId xmlns:a16="http://schemas.microsoft.com/office/drawing/2014/main" id="{CFB2529E-657B-44E0-8418-0CF7A6F0AFA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D1E0491-B0B7-4D1D-9ABB-8BA624F2140B}"/>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247710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47C90-0C6F-4DBB-845A-70CCEDA0826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B649414-0EA7-4794-8A14-21DFDD54C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593892C-C0A3-49B8-8439-D5A1868991A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E559E25-3ECC-48D2-B5B6-7D5ACAC9D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3230B7B-D234-4050-89E9-2372DC2EFAC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065D200E-36AC-4B30-B2CB-61D516184DCA}"/>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8" name="Marcador de pie de página 7">
            <a:extLst>
              <a:ext uri="{FF2B5EF4-FFF2-40B4-BE49-F238E27FC236}">
                <a16:creationId xmlns:a16="http://schemas.microsoft.com/office/drawing/2014/main" id="{F2158621-1408-403F-A673-22E10270A983}"/>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7D6F310-D72A-4F5F-B876-98915E7793FF}"/>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800775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05BE7-CCCC-472D-85AC-97F6BFEF5CE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5394364D-4F78-4098-860D-B1DDC071D90A}"/>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4" name="Marcador de pie de página 3">
            <a:extLst>
              <a:ext uri="{FF2B5EF4-FFF2-40B4-BE49-F238E27FC236}">
                <a16:creationId xmlns:a16="http://schemas.microsoft.com/office/drawing/2014/main" id="{A276F3B3-524D-4CE8-8959-D96F16F97284}"/>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A80DA04-A248-40BB-9A07-5062E8BB2D19}"/>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77362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47C90-0C6F-4DBB-845A-70CCEDA0826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B649414-0EA7-4794-8A14-21DFDD54C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593892C-C0A3-49B8-8439-D5A1868991A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E559E25-3ECC-48D2-B5B6-7D5ACAC9D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3230B7B-D234-4050-89E9-2372DC2EFAC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065D200E-36AC-4B30-B2CB-61D516184DCA}"/>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8" name="Marcador de pie de página 7">
            <a:extLst>
              <a:ext uri="{FF2B5EF4-FFF2-40B4-BE49-F238E27FC236}">
                <a16:creationId xmlns:a16="http://schemas.microsoft.com/office/drawing/2014/main" id="{F2158621-1408-403F-A673-22E10270A983}"/>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7D6F310-D72A-4F5F-B876-98915E7793FF}"/>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487872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0BF843-01B2-40EA-B53D-ADB4B2940CD7}"/>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3" name="Marcador de pie de página 2">
            <a:extLst>
              <a:ext uri="{FF2B5EF4-FFF2-40B4-BE49-F238E27FC236}">
                <a16:creationId xmlns:a16="http://schemas.microsoft.com/office/drawing/2014/main" id="{23F2A150-BE40-4779-B69E-DD17CAE20B9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AADBFA53-602C-483F-902B-FE96CFEC3F12}"/>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378308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7E4A-6E24-4804-9158-7EEFE9076D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1E8B5C9-6398-4F56-9C6A-ED99998A8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BC121F6-2E7B-4323-A57D-E5F43A275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F2D240C-21E4-4182-B192-6B66AFCBCC91}"/>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6" name="Marcador de pie de página 5">
            <a:extLst>
              <a:ext uri="{FF2B5EF4-FFF2-40B4-BE49-F238E27FC236}">
                <a16:creationId xmlns:a16="http://schemas.microsoft.com/office/drawing/2014/main" id="{01C3DE69-BDD1-4FB2-8122-1BA8D24F01A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7604366-E633-4FF1-804D-A731E1C8930D}"/>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438260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A1D4D-27CE-47B0-B765-E6192790D7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069F88C5-2D63-4A5A-B69C-7BABEAC9C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03793C86-3D58-42BE-B7F1-1D240A7D9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333639B-7636-4488-9ED2-A23780667B23}"/>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6" name="Marcador de pie de página 5">
            <a:extLst>
              <a:ext uri="{FF2B5EF4-FFF2-40B4-BE49-F238E27FC236}">
                <a16:creationId xmlns:a16="http://schemas.microsoft.com/office/drawing/2014/main" id="{31A8517C-5880-4026-9058-7B8FB0820DE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997F8BB-7490-474C-B984-8481AC6B2674}"/>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2083644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039C9-63E1-4557-B675-795ADC15F52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4E44B38-E168-4827-B0C8-F3EF91D949D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DCA779F-132C-4F75-981B-ADDA8491EC3B}"/>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7F7FF6F4-2992-4D9F-9143-4F401DA569C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93C3F7B-A8FC-478E-85DB-D0DB264AA276}"/>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58158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35A56D-BAB1-4E1D-B4DA-371D8CD071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ACE0CFA-9704-478F-A42A-F0DD477D0E5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4C586D0-F442-44C9-97C3-6EE1AF523C3F}"/>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925A0E87-96FB-428F-8585-942CA62F2C3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1CB40F6-C1AA-42E1-9040-C016ACBDE598}"/>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4237692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Only Title">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11184565" y="6324480"/>
            <a:ext cx="609600" cy="345600"/>
          </a:xfrm>
          <a:prstGeom prst="rect">
            <a:avLst/>
          </a:prstGeom>
        </p:spPr>
        <p:txBody>
          <a:bodyPr vert="horz" lIns="0" tIns="0" rIns="0" bIns="0" rtlCol="0" anchor="ctr" anchorCtr="0"/>
          <a:lstStyle>
            <a:lvl1pPr algn="l">
              <a:defRPr sz="1200">
                <a:solidFill>
                  <a:schemeClr val="bg1"/>
                </a:solidFill>
                <a:latin typeface="Arial"/>
                <a:cs typeface="Arial"/>
              </a:defRPr>
            </a:lvl1pPr>
          </a:lstStyle>
          <a:p>
            <a:fld id="{04F2263D-2B56-3241-AE08-5B72161B4332}" type="slidenum">
              <a:rPr lang="it-IT" smtClean="0"/>
              <a:pPr/>
              <a:t>‹Nº›</a:t>
            </a:fld>
            <a:endParaRPr lang="it-IT"/>
          </a:p>
        </p:txBody>
      </p:sp>
      <p:sp>
        <p:nvSpPr>
          <p:cNvPr id="9" name="Titolo 1"/>
          <p:cNvSpPr>
            <a:spLocks noGrp="1"/>
          </p:cNvSpPr>
          <p:nvPr>
            <p:ph type="title" hasCustomPrompt="1"/>
          </p:nvPr>
        </p:nvSpPr>
        <p:spPr>
          <a:xfrm>
            <a:off x="609600" y="140291"/>
            <a:ext cx="11055019" cy="423587"/>
          </a:xfrm>
          <a:prstGeom prst="rect">
            <a:avLst/>
          </a:prstGeom>
        </p:spPr>
        <p:txBody>
          <a:bodyPr lIns="0" tIns="0" rIns="0" bIns="0">
            <a:normAutofit/>
          </a:bodyPr>
          <a:lstStyle>
            <a:lvl1pPr>
              <a:defRPr sz="2933" b="1" baseline="0">
                <a:solidFill>
                  <a:schemeClr val="accent1"/>
                </a:solidFill>
              </a:defRPr>
            </a:lvl1pPr>
          </a:lstStyle>
          <a:p>
            <a:r>
              <a:rPr lang="it-IT" dirty="0"/>
              <a:t>Title lorem ipsum dolor sit amet</a:t>
            </a:r>
          </a:p>
        </p:txBody>
      </p:sp>
      <p:cxnSp>
        <p:nvCxnSpPr>
          <p:cNvPr id="10" name="Connettore 1 9"/>
          <p:cNvCxnSpPr/>
          <p:nvPr/>
        </p:nvCxnSpPr>
        <p:spPr>
          <a:xfrm>
            <a:off x="0" y="936091"/>
            <a:ext cx="1919552" cy="0"/>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Segnaposto testo 4"/>
          <p:cNvSpPr>
            <a:spLocks noGrp="1"/>
          </p:cNvSpPr>
          <p:nvPr>
            <p:ph type="body" sz="quarter" idx="11" hasCustomPrompt="1"/>
          </p:nvPr>
        </p:nvSpPr>
        <p:spPr>
          <a:xfrm>
            <a:off x="609600" y="563878"/>
            <a:ext cx="11055019" cy="344804"/>
          </a:xfrm>
          <a:prstGeom prst="rect">
            <a:avLst/>
          </a:prstGeom>
        </p:spPr>
        <p:txBody>
          <a:bodyPr vert="horz" lIns="0" tIns="0" rIns="0" bIns="0"/>
          <a:lstStyle>
            <a:lvl1pPr marL="0" indent="0">
              <a:buNone/>
              <a:defRPr sz="2133">
                <a:solidFill>
                  <a:srgbClr val="6E6E6E"/>
                </a:solidFill>
              </a:defRPr>
            </a:lvl1pPr>
          </a:lstStyle>
          <a:p>
            <a:pPr lvl="0"/>
            <a:r>
              <a:rPr lang="it-IT" dirty="0"/>
              <a:t>Subtitle lorem ipsum dolor sit amet</a:t>
            </a:r>
          </a:p>
        </p:txBody>
      </p:sp>
    </p:spTree>
    <p:extLst>
      <p:ext uri="{BB962C8B-B14F-4D97-AF65-F5344CB8AC3E}">
        <p14:creationId xmlns:p14="http://schemas.microsoft.com/office/powerpoint/2010/main" val="397768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05BE7-CCCC-472D-85AC-97F6BFEF5CE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5394364D-4F78-4098-860D-B1DDC071D90A}"/>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4" name="Marcador de pie de página 3">
            <a:extLst>
              <a:ext uri="{FF2B5EF4-FFF2-40B4-BE49-F238E27FC236}">
                <a16:creationId xmlns:a16="http://schemas.microsoft.com/office/drawing/2014/main" id="{A276F3B3-524D-4CE8-8959-D96F16F97284}"/>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A80DA04-A248-40BB-9A07-5062E8BB2D19}"/>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26772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0BF843-01B2-40EA-B53D-ADB4B2940CD7}"/>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3" name="Marcador de pie de página 2">
            <a:extLst>
              <a:ext uri="{FF2B5EF4-FFF2-40B4-BE49-F238E27FC236}">
                <a16:creationId xmlns:a16="http://schemas.microsoft.com/office/drawing/2014/main" id="{23F2A150-BE40-4779-B69E-DD17CAE20B9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AADBFA53-602C-483F-902B-FE96CFEC3F12}"/>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347671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7E4A-6E24-4804-9158-7EEFE9076D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1E8B5C9-6398-4F56-9C6A-ED99998A8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BC121F6-2E7B-4323-A57D-E5F43A275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F2D240C-21E4-4182-B192-6B66AFCBCC91}"/>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6" name="Marcador de pie de página 5">
            <a:extLst>
              <a:ext uri="{FF2B5EF4-FFF2-40B4-BE49-F238E27FC236}">
                <a16:creationId xmlns:a16="http://schemas.microsoft.com/office/drawing/2014/main" id="{01C3DE69-BDD1-4FB2-8122-1BA8D24F01A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7604366-E633-4FF1-804D-A731E1C8930D}"/>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10160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A1D4D-27CE-47B0-B765-E6192790D7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069F88C5-2D63-4A5A-B69C-7BABEAC9C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03793C86-3D58-42BE-B7F1-1D240A7D9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333639B-7636-4488-9ED2-A23780667B23}"/>
              </a:ext>
            </a:extLst>
          </p:cNvPr>
          <p:cNvSpPr>
            <a:spLocks noGrp="1"/>
          </p:cNvSpPr>
          <p:nvPr>
            <p:ph type="dt" sz="half" idx="10"/>
          </p:nvPr>
        </p:nvSpPr>
        <p:spPr/>
        <p:txBody>
          <a:bodyPr/>
          <a:lstStyle/>
          <a:p>
            <a:fld id="{C56E12F9-26AF-4EA5-BEAA-1998453FB5AB}" type="datetimeFigureOut">
              <a:rPr lang="es-AR" smtClean="0"/>
              <a:t>20/4/2023</a:t>
            </a:fld>
            <a:endParaRPr lang="es-AR"/>
          </a:p>
        </p:txBody>
      </p:sp>
      <p:sp>
        <p:nvSpPr>
          <p:cNvPr id="6" name="Marcador de pie de página 5">
            <a:extLst>
              <a:ext uri="{FF2B5EF4-FFF2-40B4-BE49-F238E27FC236}">
                <a16:creationId xmlns:a16="http://schemas.microsoft.com/office/drawing/2014/main" id="{31A8517C-5880-4026-9058-7B8FB0820DE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997F8BB-7490-474C-B984-8481AC6B2674}"/>
              </a:ext>
            </a:extLst>
          </p:cNvPr>
          <p:cNvSpPr>
            <a:spLocks noGrp="1"/>
          </p:cNvSpPr>
          <p:nvPr>
            <p:ph type="sldNum" sz="quarter" idx="12"/>
          </p:nvPr>
        </p:nvSpPr>
        <p:spPr/>
        <p:txBody>
          <a:bodyPr/>
          <a:lstStyle/>
          <a:p>
            <a:fld id="{1435637E-F6A3-4BE0-8B5A-D4F75117BE04}" type="slidenum">
              <a:rPr lang="es-AR" smtClean="0"/>
              <a:t>‹Nº›</a:t>
            </a:fld>
            <a:endParaRPr lang="es-AR"/>
          </a:p>
        </p:txBody>
      </p:sp>
    </p:spTree>
    <p:extLst>
      <p:ext uri="{BB962C8B-B14F-4D97-AF65-F5344CB8AC3E}">
        <p14:creationId xmlns:p14="http://schemas.microsoft.com/office/powerpoint/2010/main" val="298908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5.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8AB825-E3CA-424C-9FAB-BB9B32103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4937B13-D30F-4768-AD96-0E4E9E4FD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60B1002-C0C5-45E1-BE13-696863DDC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B048DE59-308D-459B-9037-13FDD303B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BEE8FDF-3983-4F1B-81D9-58565AE1E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5637E-F6A3-4BE0-8B5A-D4F75117BE04}" type="slidenum">
              <a:rPr lang="es-AR" smtClean="0"/>
              <a:t>‹Nº›</a:t>
            </a:fld>
            <a:endParaRPr lang="es-AR"/>
          </a:p>
        </p:txBody>
      </p:sp>
    </p:spTree>
    <p:extLst>
      <p:ext uri="{BB962C8B-B14F-4D97-AF65-F5344CB8AC3E}">
        <p14:creationId xmlns:p14="http://schemas.microsoft.com/office/powerpoint/2010/main" val="370317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7458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p:txStyles>
    <p:titleStyle>
      <a:lvl1pPr algn="l" defTabSz="609585" rtl="0" eaLnBrk="1" latinLnBrk="0" hangingPunct="1">
        <a:spcBef>
          <a:spcPct val="0"/>
        </a:spcBef>
        <a:buNone/>
        <a:defRPr sz="4267" kern="1200">
          <a:solidFill>
            <a:srgbClr val="C3231E"/>
          </a:solidFill>
          <a:latin typeface="Arial"/>
          <a:ea typeface="+mj-ea"/>
          <a:cs typeface="Arial"/>
        </a:defRPr>
      </a:lvl1pPr>
    </p:titleStyle>
    <p:bodyStyle>
      <a:lvl1pPr marL="457189" indent="-457189" algn="l" defTabSz="609585" rtl="0" eaLnBrk="1" latinLnBrk="0" hangingPunct="1">
        <a:spcBef>
          <a:spcPct val="20000"/>
        </a:spcBef>
        <a:buClr>
          <a:srgbClr val="C3231E"/>
        </a:buClr>
        <a:buFont typeface="Wingdings" charset="2"/>
        <a:buNone/>
        <a:defRPr sz="1200" kern="1200">
          <a:solidFill>
            <a:srgbClr val="FFFFFF"/>
          </a:solidFill>
          <a:latin typeface="Arial"/>
          <a:ea typeface="+mn-ea"/>
          <a:cs typeface="Arial"/>
        </a:defRPr>
      </a:lvl1pPr>
      <a:lvl2pPr marL="990575" indent="-380990" algn="l" defTabSz="609585" rtl="0" eaLnBrk="1" latinLnBrk="0" hangingPunct="1">
        <a:spcBef>
          <a:spcPct val="20000"/>
        </a:spcBef>
        <a:buClr>
          <a:srgbClr val="C3231E"/>
        </a:buClr>
        <a:buFont typeface="Wingdings" charset="2"/>
        <a:buChar char="§"/>
        <a:defRPr sz="2400" kern="1200">
          <a:solidFill>
            <a:schemeClr val="tx1"/>
          </a:solidFill>
          <a:latin typeface="Arial"/>
          <a:ea typeface="+mn-ea"/>
          <a:cs typeface="Arial"/>
        </a:defRPr>
      </a:lvl2pPr>
      <a:lvl3pPr marL="1600160" indent="-380990" algn="l" defTabSz="609585" rtl="0" eaLnBrk="1" latinLnBrk="0" hangingPunct="1">
        <a:spcBef>
          <a:spcPct val="20000"/>
        </a:spcBef>
        <a:buClr>
          <a:srgbClr val="C3231E"/>
        </a:buClr>
        <a:buFont typeface="Wingdings" charset="2"/>
        <a:buChar char="§"/>
        <a:defRPr sz="2133" kern="1200">
          <a:solidFill>
            <a:schemeClr val="tx1"/>
          </a:solidFill>
          <a:latin typeface="Arial"/>
          <a:ea typeface="+mn-ea"/>
          <a:cs typeface="Arial"/>
        </a:defRPr>
      </a:lvl3pPr>
      <a:lvl4pPr marL="2209745" indent="-380990" algn="l" defTabSz="609585" rtl="0" eaLnBrk="1" latinLnBrk="0" hangingPunct="1">
        <a:spcBef>
          <a:spcPct val="20000"/>
        </a:spcBef>
        <a:buClr>
          <a:srgbClr val="C3231E"/>
        </a:buClr>
        <a:buFont typeface="Wingdings" charset="2"/>
        <a:buChar char="§"/>
        <a:defRPr sz="1867" kern="1200">
          <a:solidFill>
            <a:schemeClr val="tx1"/>
          </a:solidFill>
          <a:latin typeface="Arial"/>
          <a:ea typeface="+mn-ea"/>
          <a:cs typeface="Arial"/>
        </a:defRPr>
      </a:lvl4pPr>
      <a:lvl5pPr marL="2819330" indent="-380990" algn="l" defTabSz="609585" rtl="0" eaLnBrk="1" latinLnBrk="0" hangingPunct="1">
        <a:spcBef>
          <a:spcPct val="20000"/>
        </a:spcBef>
        <a:buClr>
          <a:srgbClr val="C3231E"/>
        </a:buClr>
        <a:buFont typeface="Wingdings" charset="2"/>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ttangolo 14"/>
          <p:cNvSpPr/>
          <p:nvPr/>
        </p:nvSpPr>
        <p:spPr>
          <a:xfrm>
            <a:off x="1942583" y="6397560"/>
            <a:ext cx="10256724"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pic>
        <p:nvPicPr>
          <p:cNvPr id="7" name="Immagine 6" descr="AW_CNH_Industrial_Color_RGB.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0925" y="6405033"/>
            <a:ext cx="1164988" cy="181212"/>
          </a:xfrm>
          <a:prstGeom prst="rect">
            <a:avLst/>
          </a:prstGeom>
        </p:spPr>
      </p:pic>
      <p:sp>
        <p:nvSpPr>
          <p:cNvPr id="6" name="CasellaDiTesto 5"/>
          <p:cNvSpPr txBox="1"/>
          <p:nvPr/>
        </p:nvSpPr>
        <p:spPr>
          <a:xfrm>
            <a:off x="4570588" y="6361560"/>
            <a:ext cx="6197600" cy="288000"/>
          </a:xfrm>
          <a:prstGeom prst="rect">
            <a:avLst/>
          </a:prstGeom>
          <a:noFill/>
        </p:spPr>
        <p:txBody>
          <a:bodyPr wrap="none" lIns="0" tIns="0" rIns="0" bIns="0" rtlCol="0" anchor="ctr" anchorCtr="0">
            <a:noAutofit/>
          </a:bodyPr>
          <a:lstStyle/>
          <a:p>
            <a:r>
              <a:rPr lang="en-US" sz="900" b="0" baseline="0" noProof="0" dirty="0">
                <a:solidFill>
                  <a:srgbClr val="FFFFFF"/>
                </a:solidFill>
                <a:latin typeface="Gill Sans MT" panose="020B0502020104020203" pitchFamily="34" charset="0"/>
              </a:rPr>
              <a:t>		IVECO  S-WAY					CONFIDENTIAL</a:t>
            </a:r>
            <a:endParaRPr lang="en-US" sz="900" b="0" noProof="0" dirty="0">
              <a:solidFill>
                <a:srgbClr val="FFFFFF"/>
              </a:solidFill>
              <a:latin typeface="Gill Sans MT" panose="020B0502020104020203" pitchFamily="34" charset="0"/>
            </a:endParaRPr>
          </a:p>
        </p:txBody>
      </p:sp>
      <p:sp>
        <p:nvSpPr>
          <p:cNvPr id="9" name="CasellaDiTesto 8"/>
          <p:cNvSpPr txBox="1"/>
          <p:nvPr userDrawn="1"/>
        </p:nvSpPr>
        <p:spPr>
          <a:xfrm>
            <a:off x="2197100" y="6354000"/>
            <a:ext cx="2040467" cy="288000"/>
          </a:xfrm>
          <a:prstGeom prst="rect">
            <a:avLst/>
          </a:prstGeom>
          <a:noFill/>
        </p:spPr>
        <p:txBody>
          <a:bodyPr wrap="square" lIns="0" tIns="0" rIns="0" bIns="0" rtlCol="0" anchor="ctr" anchorCtr="0">
            <a:noAutofit/>
          </a:bodyPr>
          <a:lstStyle/>
          <a:p>
            <a:r>
              <a:rPr lang="en-US" sz="900" b="0" noProof="0" dirty="0">
                <a:solidFill>
                  <a:srgbClr val="FFFFFF"/>
                </a:solidFill>
                <a:latin typeface="Gill Sans MT" panose="020B0502020104020203" pitchFamily="34" charset="0"/>
              </a:rPr>
              <a:t>May, 2021</a:t>
            </a:r>
          </a:p>
        </p:txBody>
      </p:sp>
    </p:spTree>
    <p:extLst>
      <p:ext uri="{BB962C8B-B14F-4D97-AF65-F5344CB8AC3E}">
        <p14:creationId xmlns:p14="http://schemas.microsoft.com/office/powerpoint/2010/main" val="12763338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p:txStyles>
    <p:titleStyle>
      <a:lvl1pPr algn="l" defTabSz="457200" rtl="0" eaLnBrk="1" latinLnBrk="0" hangingPunct="1">
        <a:spcBef>
          <a:spcPct val="0"/>
        </a:spcBef>
        <a:buNone/>
        <a:defRPr sz="3200" kern="1200">
          <a:solidFill>
            <a:srgbClr val="C3231E"/>
          </a:solidFill>
          <a:latin typeface="Arial"/>
          <a:ea typeface="+mj-ea"/>
          <a:cs typeface="Arial"/>
        </a:defRPr>
      </a:lvl1pPr>
    </p:titleStyle>
    <p:bodyStyle>
      <a:lvl1pPr marL="342900" indent="-342900" algn="l" defTabSz="457200" rtl="0" eaLnBrk="1" latinLnBrk="0" hangingPunct="1">
        <a:spcBef>
          <a:spcPct val="20000"/>
        </a:spcBef>
        <a:buClr>
          <a:srgbClr val="C3231E"/>
        </a:buClr>
        <a:buFont typeface="Wingdings" charset="2"/>
        <a:buNone/>
        <a:defRPr sz="900" kern="1200">
          <a:solidFill>
            <a:srgbClr val="FFFFFF"/>
          </a:solidFill>
          <a:latin typeface="Arial"/>
          <a:ea typeface="+mn-ea"/>
          <a:cs typeface="Arial"/>
        </a:defRPr>
      </a:lvl1pPr>
      <a:lvl2pPr marL="742950" indent="-285750" algn="l" defTabSz="457200" rtl="0" eaLnBrk="1" latinLnBrk="0" hangingPunct="1">
        <a:spcBef>
          <a:spcPct val="20000"/>
        </a:spcBef>
        <a:buClr>
          <a:srgbClr val="C3231E"/>
        </a:buClr>
        <a:buFont typeface="Wingdings" charset="2"/>
        <a:buChar char="§"/>
        <a:defRPr sz="1800" kern="1200">
          <a:solidFill>
            <a:schemeClr val="tx1"/>
          </a:solidFill>
          <a:latin typeface="Arial"/>
          <a:ea typeface="+mn-ea"/>
          <a:cs typeface="Arial"/>
        </a:defRPr>
      </a:lvl2pPr>
      <a:lvl3pPr marL="1200150" indent="-285750" algn="l" defTabSz="457200" rtl="0" eaLnBrk="1" latinLnBrk="0" hangingPunct="1">
        <a:spcBef>
          <a:spcPct val="20000"/>
        </a:spcBef>
        <a:buClr>
          <a:srgbClr val="C3231E"/>
        </a:buClr>
        <a:buFont typeface="Wingdings" charset="2"/>
        <a:buChar char="§"/>
        <a:defRPr sz="1600" kern="1200">
          <a:solidFill>
            <a:schemeClr val="tx1"/>
          </a:solidFill>
          <a:latin typeface="Arial"/>
          <a:ea typeface="+mn-ea"/>
          <a:cs typeface="Arial"/>
        </a:defRPr>
      </a:lvl3pPr>
      <a:lvl4pPr marL="1657350" indent="-285750" algn="l" defTabSz="457200" rtl="0" eaLnBrk="1" latinLnBrk="0" hangingPunct="1">
        <a:spcBef>
          <a:spcPct val="20000"/>
        </a:spcBef>
        <a:buClr>
          <a:srgbClr val="C3231E"/>
        </a:buClr>
        <a:buFont typeface="Wingdings" charset="2"/>
        <a:buChar char="§"/>
        <a:defRPr sz="1400" kern="1200">
          <a:solidFill>
            <a:schemeClr val="tx1"/>
          </a:solidFill>
          <a:latin typeface="Arial"/>
          <a:ea typeface="+mn-ea"/>
          <a:cs typeface="Arial"/>
        </a:defRPr>
      </a:lvl4pPr>
      <a:lvl5pPr marL="2114550" indent="-285750" algn="l" defTabSz="457200" rtl="0" eaLnBrk="1" latinLnBrk="0" hangingPunct="1">
        <a:spcBef>
          <a:spcPct val="20000"/>
        </a:spcBef>
        <a:buClr>
          <a:srgbClr val="C3231E"/>
        </a:buClr>
        <a:buFont typeface="Wingdings" charset="2"/>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67B1A05-C6F1-654C-8BDB-B781B106919D}"/>
              </a:ext>
            </a:extLst>
          </p:cNvPr>
          <p:cNvSpPr>
            <a:spLocks noGrp="1"/>
          </p:cNvSpPr>
          <p:nvPr>
            <p:ph type="title"/>
          </p:nvPr>
        </p:nvSpPr>
        <p:spPr>
          <a:xfrm>
            <a:off x="550863" y="669930"/>
            <a:ext cx="11090275" cy="437515"/>
          </a:xfrm>
          <a:prstGeom prst="rect">
            <a:avLst/>
          </a:prstGeom>
        </p:spPr>
        <p:txBody>
          <a:bodyPr vert="horz" lIns="0" tIns="0" rIns="0" bIns="0" rtlCol="0" anchor="ctr">
            <a:noAutofit/>
          </a:bodyPr>
          <a:lstStyle/>
          <a:p>
            <a:r>
              <a:rPr lang="en-GB" noProof="0"/>
              <a:t>SLIDE TITLE</a:t>
            </a:r>
          </a:p>
        </p:txBody>
      </p:sp>
      <p:sp>
        <p:nvSpPr>
          <p:cNvPr id="3" name="Segnaposto testo 2">
            <a:extLst>
              <a:ext uri="{FF2B5EF4-FFF2-40B4-BE49-F238E27FC236}">
                <a16:creationId xmlns:a16="http://schemas.microsoft.com/office/drawing/2014/main" id="{8E6A325F-E6CA-6344-92CC-854C52ED9E3D}"/>
              </a:ext>
            </a:extLst>
          </p:cNvPr>
          <p:cNvSpPr>
            <a:spLocks noGrp="1"/>
          </p:cNvSpPr>
          <p:nvPr>
            <p:ph type="body" idx="1"/>
          </p:nvPr>
        </p:nvSpPr>
        <p:spPr>
          <a:xfrm>
            <a:off x="1054966" y="2074985"/>
            <a:ext cx="10082068" cy="4101978"/>
          </a:xfrm>
          <a:prstGeom prst="rect">
            <a:avLst/>
          </a:prstGeom>
        </p:spPr>
        <p:txBody>
          <a:bodyPr vert="horz" lIns="0" tIns="0" rIns="0" bIns="0" rtlCol="0">
            <a:noAutofit/>
          </a:bodyPr>
          <a:lstStyle/>
          <a:p>
            <a:pPr lvl="0"/>
            <a:r>
              <a:rPr lang="en-GB" noProof="0"/>
              <a:t>Paragraph title</a:t>
            </a:r>
          </a:p>
          <a:p>
            <a:pPr lvl="1"/>
            <a:r>
              <a:rPr lang="en-GB" noProof="0"/>
              <a:t>Dummy text</a:t>
            </a:r>
          </a:p>
          <a:p>
            <a:pPr lvl="2"/>
            <a:r>
              <a:rPr lang="en-GB" noProof="0"/>
              <a:t>Listing</a:t>
            </a:r>
          </a:p>
          <a:p>
            <a:pPr lvl="3"/>
            <a:r>
              <a:rPr lang="en-GB" noProof="0"/>
              <a:t>Text listing</a:t>
            </a:r>
          </a:p>
          <a:p>
            <a:pPr lvl="4"/>
            <a:r>
              <a:rPr lang="en-GB" noProof="0"/>
              <a:t>Note</a:t>
            </a:r>
          </a:p>
        </p:txBody>
      </p:sp>
    </p:spTree>
    <p:extLst>
      <p:ext uri="{BB962C8B-B14F-4D97-AF65-F5344CB8AC3E}">
        <p14:creationId xmlns:p14="http://schemas.microsoft.com/office/powerpoint/2010/main" val="41052469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13" r:id="rId13"/>
  </p:sldLayoutIdLst>
  <p:transition/>
  <p:txStyles>
    <p:titleStyle>
      <a:lvl1pPr algn="l" defTabSz="914400" rtl="0" eaLnBrk="1" latinLnBrk="0" hangingPunct="1">
        <a:lnSpc>
          <a:spcPct val="100000"/>
        </a:lnSpc>
        <a:spcBef>
          <a:spcPct val="0"/>
        </a:spcBef>
        <a:buNone/>
        <a:defRPr sz="280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0" indent="0" algn="l" defTabSz="914400" rtl="0" eaLnBrk="1" latinLnBrk="0" hangingPunct="1">
        <a:lnSpc>
          <a:spcPct val="90000"/>
        </a:lnSpc>
        <a:spcBef>
          <a:spcPts val="500"/>
        </a:spcBef>
        <a:spcAft>
          <a:spcPts val="500"/>
        </a:spcAft>
        <a:buFont typeface="Arial" panose="020B0604020202020204" pitchFamily="34" charset="0"/>
        <a:buNone/>
        <a:defRPr sz="2000" b="1" i="0" kern="1200">
          <a:solidFill>
            <a:schemeClr val="tx2"/>
          </a:solidFill>
          <a:latin typeface="Arial Narrow" panose="020B0604020202020204" pitchFamily="34" charset="0"/>
          <a:ea typeface="+mn-ea"/>
          <a:cs typeface="Arial Narrow" panose="020B0604020202020204" pitchFamily="34" charset="0"/>
        </a:defRPr>
      </a:lvl1pPr>
      <a:lvl2pPr marL="11113" indent="0" algn="l" defTabSz="914400" rtl="0" eaLnBrk="1" latinLnBrk="0" hangingPunct="1">
        <a:lnSpc>
          <a:spcPct val="90000"/>
        </a:lnSpc>
        <a:spcBef>
          <a:spcPts val="500"/>
        </a:spcBef>
        <a:spcAft>
          <a:spcPts val="500"/>
        </a:spcAft>
        <a:buClr>
          <a:schemeClr val="tx2"/>
        </a:buClr>
        <a:buFont typeface="Arial" panose="020B0604020202020204" pitchFamily="34" charset="0"/>
        <a:buNone/>
        <a:defRPr sz="1600" b="0" i="0" kern="1200">
          <a:solidFill>
            <a:schemeClr val="tx1"/>
          </a:solidFill>
          <a:latin typeface="Arial Narrow" panose="020B0604020202020204" pitchFamily="34" charset="0"/>
          <a:ea typeface="+mn-ea"/>
          <a:cs typeface="Arial Narrow" panose="020B0604020202020204" pitchFamily="34" charset="0"/>
        </a:defRPr>
      </a:lvl2pPr>
      <a:lvl3pPr marL="270000" indent="-211138" algn="l" defTabSz="914400" rtl="0" eaLnBrk="1" latinLnBrk="0" hangingPunct="1">
        <a:lnSpc>
          <a:spcPct val="90000"/>
        </a:lnSpc>
        <a:spcBef>
          <a:spcPts val="500"/>
        </a:spcBef>
        <a:buClr>
          <a:schemeClr val="tx2"/>
        </a:buClr>
        <a:buFont typeface="Arial" panose="020B0604020202020204" pitchFamily="34" charset="0"/>
        <a:buChar char="•"/>
        <a:defRPr sz="1600" b="1" i="0" kern="1200">
          <a:solidFill>
            <a:schemeClr val="tx1"/>
          </a:solidFill>
          <a:latin typeface="Arial Narrow" panose="020B0604020202020204" pitchFamily="34" charset="0"/>
          <a:ea typeface="+mn-ea"/>
          <a:cs typeface="Arial Narrow" panose="020B0604020202020204" pitchFamily="34" charset="0"/>
        </a:defRPr>
      </a:lvl3pPr>
      <a:lvl4pPr marL="270000" indent="0" algn="l" defTabSz="914400" rtl="0" eaLnBrk="1" latinLnBrk="0" hangingPunct="1">
        <a:lnSpc>
          <a:spcPct val="100000"/>
        </a:lnSpc>
        <a:spcBef>
          <a:spcPct val="0"/>
        </a:spcBef>
        <a:buFont typeface="Arial" panose="020B0604020202020204" pitchFamily="34" charset="0"/>
        <a:buNone/>
        <a:defRPr sz="1600" b="0" i="0" kern="1200">
          <a:solidFill>
            <a:schemeClr val="tx1"/>
          </a:solidFill>
          <a:latin typeface="Arial Narrow" panose="020B0604020202020204" pitchFamily="34" charset="0"/>
          <a:ea typeface="+mn-ea"/>
          <a:cs typeface="Arial Narrow" panose="020B0604020202020204" pitchFamily="34" charset="0"/>
        </a:defRPr>
      </a:lvl4pPr>
      <a:lvl5pPr marL="11113" indent="0" algn="l" defTabSz="914400" rtl="0" eaLnBrk="1" latinLnBrk="0" hangingPunct="1">
        <a:lnSpc>
          <a:spcPct val="90000"/>
        </a:lnSpc>
        <a:spcBef>
          <a:spcPts val="1000"/>
        </a:spcBef>
        <a:spcAft>
          <a:spcPts val="500"/>
        </a:spcAft>
        <a:buFont typeface="Arial" panose="020B0604020202020204" pitchFamily="34" charset="0"/>
        <a:buNone/>
        <a:defRPr sz="12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8AB825-E3CA-424C-9FAB-BB9B32103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4937B13-D30F-4768-AD96-0E4E9E4FD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60B1002-C0C5-45E1-BE13-696863DDC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2F9-26AF-4EA5-BEAA-1998453FB5AB}" type="datetimeFigureOut">
              <a:rPr lang="es-AR" smtClean="0"/>
              <a:t>20/4/2023</a:t>
            </a:fld>
            <a:endParaRPr lang="es-AR"/>
          </a:p>
        </p:txBody>
      </p:sp>
      <p:sp>
        <p:nvSpPr>
          <p:cNvPr id="5" name="Marcador de pie de página 4">
            <a:extLst>
              <a:ext uri="{FF2B5EF4-FFF2-40B4-BE49-F238E27FC236}">
                <a16:creationId xmlns:a16="http://schemas.microsoft.com/office/drawing/2014/main" id="{B048DE59-308D-459B-9037-13FDD303B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BEE8FDF-3983-4F1B-81D9-58565AE1E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5637E-F6A3-4BE0-8B5A-D4F75117BE04}" type="slidenum">
              <a:rPr lang="es-AR" smtClean="0"/>
              <a:t>‹Nº›</a:t>
            </a:fld>
            <a:endParaRPr lang="es-AR"/>
          </a:p>
        </p:txBody>
      </p:sp>
    </p:spTree>
    <p:extLst>
      <p:ext uri="{BB962C8B-B14F-4D97-AF65-F5344CB8AC3E}">
        <p14:creationId xmlns:p14="http://schemas.microsoft.com/office/powerpoint/2010/main" val="8755031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hart" Target="../charts/chart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ti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tiff"/><Relationship Id="rId5" Type="http://schemas.openxmlformats.org/officeDocument/2006/relationships/image" Target="../media/image24.tif"/><Relationship Id="rId4" Type="http://schemas.openxmlformats.org/officeDocument/2006/relationships/image" Target="../media/image23.tif"/></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tiff"/><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70FB7D7-AF54-4530-AFAD-59F490001874}"/>
              </a:ext>
            </a:extLst>
          </p:cNvPr>
          <p:cNvSpPr>
            <a:spLocks noGrp="1"/>
          </p:cNvSpPr>
          <p:nvPr>
            <p:ph type="title"/>
          </p:nvPr>
        </p:nvSpPr>
        <p:spPr/>
        <p:txBody>
          <a:bodyPr/>
          <a:lstStyle/>
          <a:p>
            <a:r>
              <a:rPr lang="es-419" dirty="0"/>
              <a:t>Presentación APGNCA</a:t>
            </a:r>
            <a:endParaRPr lang="es-AR" dirty="0"/>
          </a:p>
        </p:txBody>
      </p:sp>
      <p:sp>
        <p:nvSpPr>
          <p:cNvPr id="7" name="Marcador de texto 6">
            <a:extLst>
              <a:ext uri="{FF2B5EF4-FFF2-40B4-BE49-F238E27FC236}">
                <a16:creationId xmlns:a16="http://schemas.microsoft.com/office/drawing/2014/main" id="{68F404C2-086B-409F-994F-E1D7D2A03391}"/>
              </a:ext>
            </a:extLst>
          </p:cNvPr>
          <p:cNvSpPr>
            <a:spLocks noGrp="1"/>
          </p:cNvSpPr>
          <p:nvPr>
            <p:ph type="body" sz="quarter" idx="11"/>
          </p:nvPr>
        </p:nvSpPr>
        <p:spPr/>
        <p:txBody>
          <a:bodyPr/>
          <a:lstStyle/>
          <a:p>
            <a:r>
              <a:rPr lang="es-419" dirty="0"/>
              <a:t>Jose Gómez</a:t>
            </a:r>
          </a:p>
          <a:p>
            <a:r>
              <a:rPr lang="es-419" dirty="0"/>
              <a:t>Gerente General Andes Motor </a:t>
            </a:r>
            <a:r>
              <a:rPr lang="es-419" dirty="0" err="1"/>
              <a:t>Peru</a:t>
            </a:r>
            <a:endParaRPr lang="es-AR" dirty="0"/>
          </a:p>
        </p:txBody>
      </p:sp>
      <p:sp>
        <p:nvSpPr>
          <p:cNvPr id="2" name="Marcador de texto 1"/>
          <p:cNvSpPr>
            <a:spLocks noGrp="1"/>
          </p:cNvSpPr>
          <p:nvPr>
            <p:ph type="body" sz="quarter" idx="10"/>
          </p:nvPr>
        </p:nvSpPr>
        <p:spPr/>
        <p:txBody>
          <a:bodyPr/>
          <a:lstStyle/>
          <a:p>
            <a:r>
              <a:rPr lang="es-PE" dirty="0"/>
              <a:t>Lima, Perú 2023</a:t>
            </a:r>
          </a:p>
        </p:txBody>
      </p:sp>
    </p:spTree>
    <p:extLst>
      <p:ext uri="{BB962C8B-B14F-4D97-AF65-F5344CB8AC3E}">
        <p14:creationId xmlns:p14="http://schemas.microsoft.com/office/powerpoint/2010/main" val="26136271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210763C-E404-4606-8323-2FD0E94A3C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6A86ECCA-EE58-4B2A-87BD-88A1DFCBD478}"/>
              </a:ext>
            </a:extLst>
          </p:cNvPr>
          <p:cNvSpPr/>
          <p:nvPr/>
        </p:nvSpPr>
        <p:spPr>
          <a:xfrm flipV="1">
            <a:off x="0" y="2425799"/>
            <a:ext cx="12192000" cy="396724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17A2D957-82A0-413F-A05B-D6AF8B27DFB6}"/>
              </a:ext>
            </a:extLst>
          </p:cNvPr>
          <p:cNvSpPr/>
          <p:nvPr/>
        </p:nvSpPr>
        <p:spPr>
          <a:xfrm>
            <a:off x="0" y="307344"/>
            <a:ext cx="12191999" cy="16535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CuadroTexto 12">
            <a:extLst>
              <a:ext uri="{FF2B5EF4-FFF2-40B4-BE49-F238E27FC236}">
                <a16:creationId xmlns:a16="http://schemas.microsoft.com/office/drawing/2014/main" id="{6B81D092-801C-4F14-96EF-DA5C700BC2E6}"/>
              </a:ext>
            </a:extLst>
          </p:cNvPr>
          <p:cNvSpPr txBox="1"/>
          <p:nvPr/>
        </p:nvSpPr>
        <p:spPr>
          <a:xfrm>
            <a:off x="0" y="464953"/>
            <a:ext cx="12192000" cy="1323439"/>
          </a:xfrm>
          <a:prstGeom prst="rect">
            <a:avLst/>
          </a:prstGeom>
          <a:noFill/>
        </p:spPr>
        <p:txBody>
          <a:bodyPr wrap="square" rtlCol="0">
            <a:spAutoFit/>
          </a:bodyPr>
          <a:lstStyle/>
          <a:p>
            <a:pPr algn="ctr"/>
            <a:r>
              <a:rPr lang="es-AR" sz="4800" dirty="0">
                <a:solidFill>
                  <a:srgbClr val="0070C0"/>
                </a:solidFill>
                <a:latin typeface="Gill Sans Std" panose="020B0502020104020203" pitchFamily="34" charset="0"/>
              </a:rPr>
              <a:t>Para el Negocio</a:t>
            </a:r>
          </a:p>
          <a:p>
            <a:pPr algn="ctr"/>
            <a:r>
              <a:rPr lang="es-AR" sz="3200" dirty="0">
                <a:latin typeface="Gill Sans Std" panose="020B0502020104020203" pitchFamily="34" charset="0"/>
              </a:rPr>
              <a:t>Crecimiento continuo del negocio sostenible</a:t>
            </a:r>
          </a:p>
        </p:txBody>
      </p:sp>
      <p:sp>
        <p:nvSpPr>
          <p:cNvPr id="12" name="Rectángulo 11">
            <a:extLst>
              <a:ext uri="{FF2B5EF4-FFF2-40B4-BE49-F238E27FC236}">
                <a16:creationId xmlns:a16="http://schemas.microsoft.com/office/drawing/2014/main" id="{586E58CD-AB86-44E6-9F96-4E0BE54957B1}"/>
              </a:ext>
            </a:extLst>
          </p:cNvPr>
          <p:cNvSpPr/>
          <p:nvPr/>
        </p:nvSpPr>
        <p:spPr>
          <a:xfrm>
            <a:off x="325261" y="3721949"/>
            <a:ext cx="11148617" cy="1415772"/>
          </a:xfrm>
          <a:prstGeom prst="rect">
            <a:avLst/>
          </a:prstGeom>
        </p:spPr>
        <p:txBody>
          <a:bodyPr wrap="square">
            <a:spAutoFit/>
          </a:bodyPr>
          <a:lstStyle/>
          <a:p>
            <a:pPr marL="12700" marR="1333500" lvl="0"/>
            <a:r>
              <a:rPr lang="es-419" sz="5400" dirty="0">
                <a:solidFill>
                  <a:srgbClr val="0070C0"/>
                </a:solidFill>
                <a:latin typeface="Gill Sans Std" panose="020B0502020104020203" pitchFamily="34" charset="0"/>
                <a:cs typeface="GillSans"/>
              </a:rPr>
              <a:t>Superamos los 1000 km</a:t>
            </a:r>
            <a:r>
              <a:rPr lang="es-419" sz="3600" dirty="0">
                <a:solidFill>
                  <a:srgbClr val="0070C0"/>
                </a:solidFill>
                <a:latin typeface="Gill Sans Std" panose="020B0502020104020203" pitchFamily="34" charset="0"/>
                <a:cs typeface="GillSans"/>
              </a:rPr>
              <a:t>*</a:t>
            </a:r>
            <a:r>
              <a:rPr lang="es-419" sz="5400" dirty="0">
                <a:solidFill>
                  <a:srgbClr val="0070C0"/>
                </a:solidFill>
                <a:latin typeface="Gill Sans Std" panose="020B0502020104020203" pitchFamily="34" charset="0"/>
                <a:cs typeface="GillSans"/>
              </a:rPr>
              <a:t> </a:t>
            </a:r>
          </a:p>
          <a:p>
            <a:pPr marL="12700" marR="1333500" lvl="0"/>
            <a:r>
              <a:rPr lang="es-419" sz="3200" dirty="0" err="1">
                <a:latin typeface="Gill Sans Std" panose="020B0502020104020203" pitchFamily="34" charset="0"/>
                <a:cs typeface="GillSans"/>
              </a:rPr>
              <a:t>Version</a:t>
            </a:r>
            <a:r>
              <a:rPr lang="es-419" sz="3200" dirty="0">
                <a:latin typeface="Gill Sans Std" panose="020B0502020104020203" pitchFamily="34" charset="0"/>
                <a:cs typeface="GillSans"/>
              </a:rPr>
              <a:t> GNL</a:t>
            </a:r>
            <a:endParaRPr lang="es-419" sz="2000" dirty="0">
              <a:latin typeface="Gill Sans Std" panose="020B0502020104020203" pitchFamily="34" charset="0"/>
              <a:cs typeface="GillSans"/>
            </a:endParaRPr>
          </a:p>
        </p:txBody>
      </p:sp>
      <p:sp>
        <p:nvSpPr>
          <p:cNvPr id="15" name="Rectángulo 14">
            <a:extLst>
              <a:ext uri="{FF2B5EF4-FFF2-40B4-BE49-F238E27FC236}">
                <a16:creationId xmlns:a16="http://schemas.microsoft.com/office/drawing/2014/main" id="{AD90A181-77D5-4617-9E04-64227FB9A381}"/>
              </a:ext>
            </a:extLst>
          </p:cNvPr>
          <p:cNvSpPr/>
          <p:nvPr/>
        </p:nvSpPr>
        <p:spPr>
          <a:xfrm>
            <a:off x="325261" y="3001525"/>
            <a:ext cx="11148617" cy="584775"/>
          </a:xfrm>
          <a:prstGeom prst="rect">
            <a:avLst/>
          </a:prstGeom>
        </p:spPr>
        <p:txBody>
          <a:bodyPr wrap="square">
            <a:spAutoFit/>
          </a:bodyPr>
          <a:lstStyle/>
          <a:p>
            <a:pPr marL="12700" marR="1333500" lvl="0"/>
            <a:r>
              <a:rPr lang="es-419" sz="3200" dirty="0">
                <a:solidFill>
                  <a:srgbClr val="0070C0"/>
                </a:solidFill>
                <a:latin typeface="Gill Sans Std" panose="020B0502020104020203" pitchFamily="34" charset="0"/>
                <a:cs typeface="GillSans"/>
              </a:rPr>
              <a:t>Rompe las barreras de la distancia</a:t>
            </a:r>
            <a:endParaRPr lang="es-419" sz="2000" dirty="0">
              <a:solidFill>
                <a:srgbClr val="0070C0"/>
              </a:solidFill>
              <a:latin typeface="Gill Sans Std" panose="020B0502020104020203" pitchFamily="34" charset="0"/>
              <a:cs typeface="GillSans"/>
            </a:endParaRPr>
          </a:p>
        </p:txBody>
      </p:sp>
    </p:spTree>
    <p:extLst>
      <p:ext uri="{BB962C8B-B14F-4D97-AF65-F5344CB8AC3E}">
        <p14:creationId xmlns:p14="http://schemas.microsoft.com/office/powerpoint/2010/main" val="20920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camioneta de color azul&#10;&#10;Descripción generada automáticamente con confianza media">
            <a:extLst>
              <a:ext uri="{FF2B5EF4-FFF2-40B4-BE49-F238E27FC236}">
                <a16:creationId xmlns:a16="http://schemas.microsoft.com/office/drawing/2014/main" id="{3E9451BD-B502-4342-8CCD-7E6AEE5AA6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ítulo 3">
            <a:extLst>
              <a:ext uri="{FF2B5EF4-FFF2-40B4-BE49-F238E27FC236}">
                <a16:creationId xmlns:a16="http://schemas.microsoft.com/office/drawing/2014/main" id="{A70FB7D7-AF54-4530-AFAD-59F490001874}"/>
              </a:ext>
            </a:extLst>
          </p:cNvPr>
          <p:cNvSpPr>
            <a:spLocks noGrp="1"/>
          </p:cNvSpPr>
          <p:nvPr>
            <p:ph type="title"/>
          </p:nvPr>
        </p:nvSpPr>
        <p:spPr>
          <a:xfrm>
            <a:off x="536958" y="5714232"/>
            <a:ext cx="11055019" cy="472964"/>
          </a:xfrm>
        </p:spPr>
        <p:txBody>
          <a:bodyPr>
            <a:normAutofit/>
          </a:bodyPr>
          <a:lstStyle/>
          <a:p>
            <a:pPr algn="ctr"/>
            <a:r>
              <a:rPr lang="es-419" sz="3200" dirty="0">
                <a:solidFill>
                  <a:schemeClr val="bg1"/>
                </a:solidFill>
              </a:rPr>
              <a:t>IVECO Gas Natural Full </a:t>
            </a:r>
            <a:r>
              <a:rPr lang="es-419" sz="3200" dirty="0" err="1">
                <a:solidFill>
                  <a:schemeClr val="bg1"/>
                </a:solidFill>
              </a:rPr>
              <a:t>Range</a:t>
            </a:r>
            <a:endParaRPr lang="es-AR" sz="3200" dirty="0">
              <a:solidFill>
                <a:schemeClr val="bg1"/>
              </a:solidFill>
            </a:endParaRPr>
          </a:p>
        </p:txBody>
      </p:sp>
      <p:sp>
        <p:nvSpPr>
          <p:cNvPr id="5" name="CuadroTexto 4">
            <a:extLst>
              <a:ext uri="{FF2B5EF4-FFF2-40B4-BE49-F238E27FC236}">
                <a16:creationId xmlns:a16="http://schemas.microsoft.com/office/drawing/2014/main" id="{0B820A81-56CF-4F06-94C3-824F31CBE034}"/>
              </a:ext>
            </a:extLst>
          </p:cNvPr>
          <p:cNvSpPr txBox="1"/>
          <p:nvPr/>
        </p:nvSpPr>
        <p:spPr>
          <a:xfrm>
            <a:off x="8813855" y="2766166"/>
            <a:ext cx="1860330" cy="73866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419"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Daily</a:t>
            </a:r>
            <a:endParaRPr kumimoji="0" lang="es-419"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CNG 3.5 </a:t>
            </a:r>
            <a:r>
              <a:rPr kumimoji="0" lang="es-419"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a:t>
            </a:r>
            <a:r>
              <a:rPr kumimoji="0" lang="es-419"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7t</a:t>
            </a:r>
            <a:endParaRPr kumimoji="0" lang="es-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7" name="CuadroTexto 46">
            <a:extLst>
              <a:ext uri="{FF2B5EF4-FFF2-40B4-BE49-F238E27FC236}">
                <a16:creationId xmlns:a16="http://schemas.microsoft.com/office/drawing/2014/main" id="{EA0DC926-9C21-46F7-B495-0C3177E779F0}"/>
              </a:ext>
            </a:extLst>
          </p:cNvPr>
          <p:cNvSpPr txBox="1"/>
          <p:nvPr/>
        </p:nvSpPr>
        <p:spPr>
          <a:xfrm>
            <a:off x="5938631" y="2396834"/>
            <a:ext cx="2714818" cy="73866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419"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Eurocargo</a:t>
            </a:r>
            <a:endParaRPr kumimoji="0" lang="es-A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CNG 16 ton</a:t>
            </a:r>
          </a:p>
        </p:txBody>
      </p:sp>
      <p:sp>
        <p:nvSpPr>
          <p:cNvPr id="48" name="CuadroTexto 47">
            <a:extLst>
              <a:ext uri="{FF2B5EF4-FFF2-40B4-BE49-F238E27FC236}">
                <a16:creationId xmlns:a16="http://schemas.microsoft.com/office/drawing/2014/main" id="{10FEB9B2-4D4B-4537-9437-CD5A918A4459}"/>
              </a:ext>
            </a:extLst>
          </p:cNvPr>
          <p:cNvSpPr txBox="1"/>
          <p:nvPr/>
        </p:nvSpPr>
        <p:spPr>
          <a:xfrm>
            <a:off x="1876927" y="1470739"/>
            <a:ext cx="3012262" cy="73866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419"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
            </a:r>
            <a:r>
              <a:rPr kumimoji="0" lang="es-419"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way</a:t>
            </a:r>
            <a:r>
              <a:rPr kumimoji="0" lang="es-419"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X-</a:t>
            </a:r>
            <a:r>
              <a:rPr kumimoji="0" lang="es-419"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way</a:t>
            </a:r>
            <a:endParaRPr kumimoji="0" lang="es-419"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CNG and LNG &gt;300hp &gt;16t</a:t>
            </a:r>
          </a:p>
        </p:txBody>
      </p:sp>
      <p:sp>
        <p:nvSpPr>
          <p:cNvPr id="7" name="Marcador de texto 6">
            <a:extLst>
              <a:ext uri="{FF2B5EF4-FFF2-40B4-BE49-F238E27FC236}">
                <a16:creationId xmlns:a16="http://schemas.microsoft.com/office/drawing/2014/main" id="{FAD09D3E-AB2C-2503-98BC-CE6614A081AC}"/>
              </a:ext>
            </a:extLst>
          </p:cNvPr>
          <p:cNvSpPr>
            <a:spLocks noGrp="1"/>
          </p:cNvSpPr>
          <p:nvPr>
            <p:ph type="body" sz="quarter" idx="11"/>
          </p:nvPr>
        </p:nvSpPr>
        <p:spPr/>
        <p:txBody>
          <a:bodyPr/>
          <a:lstStyle/>
          <a:p>
            <a:endParaRPr lang="es-PE"/>
          </a:p>
        </p:txBody>
      </p:sp>
    </p:spTree>
    <p:extLst>
      <p:ext uri="{BB962C8B-B14F-4D97-AF65-F5344CB8AC3E}">
        <p14:creationId xmlns:p14="http://schemas.microsoft.com/office/powerpoint/2010/main" val="200098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Format_Brand_Presentation_04E_1024_service_png.022.jpg" descr="Format_Brand_Presentation_04E_1024_service_png.022.jpg">
            <a:extLst>
              <a:ext uri="{FF2B5EF4-FFF2-40B4-BE49-F238E27FC236}">
                <a16:creationId xmlns:a16="http://schemas.microsoft.com/office/drawing/2014/main" id="{DBE1BDBB-93E6-4F0A-9FCB-3D9B09DF917E}"/>
              </a:ext>
            </a:extLst>
          </p:cNvPr>
          <p:cNvPicPr>
            <a:picLocks noChangeAspect="1"/>
          </p:cNvPicPr>
          <p:nvPr/>
        </p:nvPicPr>
        <p:blipFill>
          <a:blip r:embed="rId3"/>
          <a:stretch>
            <a:fillRect/>
          </a:stretch>
        </p:blipFill>
        <p:spPr>
          <a:xfrm>
            <a:off x="0" y="0"/>
            <a:ext cx="12192000" cy="6858000"/>
          </a:xfrm>
          <a:prstGeom prst="rect">
            <a:avLst/>
          </a:prstGeom>
          <a:ln w="3175">
            <a:miter lim="400000"/>
          </a:ln>
        </p:spPr>
      </p:pic>
      <p:graphicFrame>
        <p:nvGraphicFramePr>
          <p:cNvPr id="29" name="Tableau 5"/>
          <p:cNvGraphicFramePr>
            <a:graphicFrameLocks noGrp="1"/>
          </p:cNvGraphicFramePr>
          <p:nvPr/>
        </p:nvGraphicFramePr>
        <p:xfrm>
          <a:off x="423617" y="2977001"/>
          <a:ext cx="11370564" cy="1140607"/>
        </p:xfrm>
        <a:graphic>
          <a:graphicData uri="http://schemas.openxmlformats.org/drawingml/2006/table">
            <a:tbl>
              <a:tblPr firstRow="1" bandRow="1">
                <a:tableStyleId>{2D5ABB26-0587-4C30-8999-92F81FD0307C}</a:tableStyleId>
              </a:tblPr>
              <a:tblGrid>
                <a:gridCol w="947547">
                  <a:extLst>
                    <a:ext uri="{9D8B030D-6E8A-4147-A177-3AD203B41FA5}">
                      <a16:colId xmlns:a16="http://schemas.microsoft.com/office/drawing/2014/main" val="20000"/>
                    </a:ext>
                  </a:extLst>
                </a:gridCol>
                <a:gridCol w="947547">
                  <a:extLst>
                    <a:ext uri="{9D8B030D-6E8A-4147-A177-3AD203B41FA5}">
                      <a16:colId xmlns:a16="http://schemas.microsoft.com/office/drawing/2014/main" val="20001"/>
                    </a:ext>
                  </a:extLst>
                </a:gridCol>
                <a:gridCol w="947547">
                  <a:extLst>
                    <a:ext uri="{9D8B030D-6E8A-4147-A177-3AD203B41FA5}">
                      <a16:colId xmlns:a16="http://schemas.microsoft.com/office/drawing/2014/main" val="20002"/>
                    </a:ext>
                  </a:extLst>
                </a:gridCol>
                <a:gridCol w="947547">
                  <a:extLst>
                    <a:ext uri="{9D8B030D-6E8A-4147-A177-3AD203B41FA5}">
                      <a16:colId xmlns:a16="http://schemas.microsoft.com/office/drawing/2014/main" val="20003"/>
                    </a:ext>
                  </a:extLst>
                </a:gridCol>
                <a:gridCol w="947547">
                  <a:extLst>
                    <a:ext uri="{9D8B030D-6E8A-4147-A177-3AD203B41FA5}">
                      <a16:colId xmlns:a16="http://schemas.microsoft.com/office/drawing/2014/main" val="20004"/>
                    </a:ext>
                  </a:extLst>
                </a:gridCol>
                <a:gridCol w="947547">
                  <a:extLst>
                    <a:ext uri="{9D8B030D-6E8A-4147-A177-3AD203B41FA5}">
                      <a16:colId xmlns:a16="http://schemas.microsoft.com/office/drawing/2014/main" val="20005"/>
                    </a:ext>
                  </a:extLst>
                </a:gridCol>
                <a:gridCol w="947547">
                  <a:extLst>
                    <a:ext uri="{9D8B030D-6E8A-4147-A177-3AD203B41FA5}">
                      <a16:colId xmlns:a16="http://schemas.microsoft.com/office/drawing/2014/main" val="20006"/>
                    </a:ext>
                  </a:extLst>
                </a:gridCol>
                <a:gridCol w="947547">
                  <a:extLst>
                    <a:ext uri="{9D8B030D-6E8A-4147-A177-3AD203B41FA5}">
                      <a16:colId xmlns:a16="http://schemas.microsoft.com/office/drawing/2014/main" val="20007"/>
                    </a:ext>
                  </a:extLst>
                </a:gridCol>
                <a:gridCol w="947547">
                  <a:extLst>
                    <a:ext uri="{9D8B030D-6E8A-4147-A177-3AD203B41FA5}">
                      <a16:colId xmlns:a16="http://schemas.microsoft.com/office/drawing/2014/main" val="20008"/>
                    </a:ext>
                  </a:extLst>
                </a:gridCol>
                <a:gridCol w="947547">
                  <a:extLst>
                    <a:ext uri="{9D8B030D-6E8A-4147-A177-3AD203B41FA5}">
                      <a16:colId xmlns:a16="http://schemas.microsoft.com/office/drawing/2014/main" val="20009"/>
                    </a:ext>
                  </a:extLst>
                </a:gridCol>
                <a:gridCol w="947547">
                  <a:extLst>
                    <a:ext uri="{9D8B030D-6E8A-4147-A177-3AD203B41FA5}">
                      <a16:colId xmlns:a16="http://schemas.microsoft.com/office/drawing/2014/main" val="20010"/>
                    </a:ext>
                  </a:extLst>
                </a:gridCol>
                <a:gridCol w="947547">
                  <a:extLst>
                    <a:ext uri="{9D8B030D-6E8A-4147-A177-3AD203B41FA5}">
                      <a16:colId xmlns:a16="http://schemas.microsoft.com/office/drawing/2014/main" val="262365493"/>
                    </a:ext>
                  </a:extLst>
                </a:gridCol>
              </a:tblGrid>
              <a:tr h="228600">
                <a:tc>
                  <a:txBody>
                    <a:bodyPr/>
                    <a:lstStyle/>
                    <a:p>
                      <a:pPr algn="ctr"/>
                      <a:endParaRPr lang="en-US" sz="1500" b="0" dirty="0">
                        <a:solidFill>
                          <a:schemeClr val="bg1"/>
                        </a:solidFill>
                        <a:latin typeface="Gill Sans MT" panose="020B0502020104020203" pitchFamily="34" charset="0"/>
                      </a:endParaRPr>
                    </a:p>
                  </a:txBody>
                  <a:tcPr marL="60960" marR="6096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2007">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a:t>
                      </a:r>
                      <a:r>
                        <a:rPr lang="en-US" sz="800" b="1" dirty="0">
                          <a:solidFill>
                            <a:schemeClr val="bg1"/>
                          </a:solidFill>
                          <a:latin typeface="Gill Sans MT" panose="020B0502020104020203" pitchFamily="34" charset="0"/>
                        </a:rPr>
                        <a:t> CAMIÓN</a:t>
                      </a:r>
                    </a:p>
                  </a:txBody>
                  <a:tcPr marL="60960" marR="6096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 </a:t>
                      </a:r>
                      <a:r>
                        <a:rPr lang="en-US" sz="800" b="1" dirty="0">
                          <a:solidFill>
                            <a:schemeClr val="bg1"/>
                          </a:solidFill>
                          <a:latin typeface="Gill Sans MT" panose="020B0502020104020203" pitchFamily="34" charset="0"/>
                        </a:rPr>
                        <a:t>LCV</a:t>
                      </a: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 </a:t>
                      </a:r>
                      <a:r>
                        <a:rPr lang="en-US" sz="800" b="1" baseline="0" dirty="0">
                          <a:solidFill>
                            <a:schemeClr val="bg1"/>
                          </a:solidFill>
                          <a:latin typeface="Gill Sans MT" panose="020B0502020104020203" pitchFamily="34" charset="0"/>
                        </a:rPr>
                        <a:t>ABAJO DE</a:t>
                      </a:r>
                    </a:p>
                    <a:p>
                      <a:pPr algn="ctr">
                        <a:spcAft>
                          <a:spcPts val="0"/>
                        </a:spcAft>
                      </a:pPr>
                      <a:r>
                        <a:rPr lang="en-US" sz="800" b="1" baseline="0" dirty="0">
                          <a:solidFill>
                            <a:schemeClr val="bg1"/>
                          </a:solidFill>
                          <a:latin typeface="Gill Sans MT" panose="020B0502020104020203" pitchFamily="34" charset="0"/>
                        </a:rPr>
                        <a:t>EEV</a:t>
                      </a:r>
                      <a:endParaRPr lang="en-US" sz="800" b="1"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 </a:t>
                      </a:r>
                      <a:r>
                        <a:rPr lang="en-US" sz="800" b="1" baseline="0" dirty="0">
                          <a:solidFill>
                            <a:schemeClr val="bg1"/>
                          </a:solidFill>
                          <a:latin typeface="Gill Sans MT" panose="020B0502020104020203" pitchFamily="34" charset="0"/>
                        </a:rPr>
                        <a:t>ABAJO DE</a:t>
                      </a:r>
                    </a:p>
                    <a:p>
                      <a:pPr algn="ctr">
                        <a:spcAft>
                          <a:spcPts val="0"/>
                        </a:spcAft>
                      </a:pPr>
                      <a:r>
                        <a:rPr lang="en-US" sz="800" b="1" baseline="0" dirty="0">
                          <a:solidFill>
                            <a:schemeClr val="bg1"/>
                          </a:solidFill>
                          <a:latin typeface="Gill Sans MT" panose="020B0502020104020203" pitchFamily="34" charset="0"/>
                        </a:rPr>
                        <a:t>EURO VI</a:t>
                      </a:r>
                      <a:endParaRPr lang="en-US" sz="800" b="1"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a:t>
                      </a:r>
                      <a:r>
                        <a:rPr lang="en-US" sz="800" b="1" baseline="0" dirty="0">
                          <a:solidFill>
                            <a:schemeClr val="bg1"/>
                          </a:solidFill>
                          <a:latin typeface="Gill Sans MT" panose="020B0502020104020203" pitchFamily="34" charset="0"/>
                        </a:rPr>
                        <a:t> CAMIÓN </a:t>
                      </a:r>
                      <a:r>
                        <a:rPr lang="en-US" sz="800" b="1" dirty="0">
                          <a:solidFill>
                            <a:schemeClr val="bg1"/>
                          </a:solidFill>
                          <a:latin typeface="Gill Sans MT" panose="020B0502020104020203" pitchFamily="34" charset="0"/>
                        </a:rPr>
                        <a:t>MEDIO</a:t>
                      </a: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a:t>
                      </a:r>
                      <a:r>
                        <a:rPr lang="en-US" sz="800" b="1" dirty="0">
                          <a:solidFill>
                            <a:schemeClr val="bg1"/>
                          </a:solidFill>
                          <a:latin typeface="Gill Sans MT" panose="020B0502020104020203" pitchFamily="34" charset="0"/>
                        </a:rPr>
                        <a:t> TRACTOR DE GNC</a:t>
                      </a:r>
                      <a:endParaRPr lang="en-US" sz="800" b="1" baseline="3000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a:t>
                      </a:r>
                      <a:r>
                        <a:rPr lang="en-US" sz="800" b="1" dirty="0">
                          <a:solidFill>
                            <a:schemeClr val="bg1"/>
                          </a:solidFill>
                          <a:latin typeface="Gill Sans MT" panose="020B0502020104020203" pitchFamily="34" charset="0"/>
                        </a:rPr>
                        <a:t> TRACTOR DE GNL</a:t>
                      </a:r>
                      <a:endParaRPr lang="en-US" sz="800" b="1" baseline="3000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ER</a:t>
                      </a:r>
                      <a:r>
                        <a:rPr lang="en-US" sz="800" b="1" dirty="0">
                          <a:solidFill>
                            <a:schemeClr val="bg1"/>
                          </a:solidFill>
                          <a:latin typeface="Gill Sans MT" panose="020B0502020104020203" pitchFamily="34" charset="0"/>
                        </a:rPr>
                        <a:t> </a:t>
                      </a:r>
                      <a:r>
                        <a:rPr lang="en-US" sz="800" b="1" baseline="0" dirty="0">
                          <a:solidFill>
                            <a:schemeClr val="bg1"/>
                          </a:solidFill>
                          <a:latin typeface="Gill Sans MT" panose="020B0502020104020203" pitchFamily="34" charset="0"/>
                        </a:rPr>
                        <a:t>CAMIÓN </a:t>
                      </a:r>
                      <a:r>
                        <a:rPr lang="en-US" sz="800" b="1" dirty="0">
                          <a:solidFill>
                            <a:schemeClr val="bg1"/>
                          </a:solidFill>
                          <a:latin typeface="Gill Sans MT" panose="020B0502020104020203" pitchFamily="34" charset="0"/>
                        </a:rPr>
                        <a:t>RÍGIDO DE GNL</a:t>
                      </a: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Gill Sans MT" panose="020B0502020104020203" pitchFamily="34" charset="0"/>
                        </a:rPr>
                        <a:t>1</a:t>
                      </a:r>
                      <a:r>
                        <a:rPr lang="en-US" sz="800" b="1" baseline="30000" dirty="0">
                          <a:solidFill>
                            <a:schemeClr val="bg1"/>
                          </a:solidFill>
                          <a:latin typeface="Gill Sans MT" panose="020B0502020104020203" pitchFamily="34" charset="0"/>
                        </a:rPr>
                        <a:t>ST</a:t>
                      </a:r>
                      <a:r>
                        <a:rPr lang="en-US" sz="800" b="1" dirty="0">
                          <a:solidFill>
                            <a:schemeClr val="bg1"/>
                          </a:solidFill>
                          <a:latin typeface="Gill Sans MT" panose="020B0502020104020203" pitchFamily="34" charset="0"/>
                        </a:rPr>
                        <a:t> CAMIÓN DE LARGA DISTANCIA DE GAS NATURAL LICUADO</a:t>
                      </a: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Gill Sans MT" panose="020B0502020104020203" pitchFamily="34" charset="0"/>
                        </a:rPr>
                        <a:t>1er </a:t>
                      </a:r>
                      <a:r>
                        <a:rPr lang="en-US" sz="700" b="1" baseline="0" dirty="0">
                          <a:solidFill>
                            <a:schemeClr val="bg1"/>
                          </a:solidFill>
                          <a:latin typeface="Gill Sans MT" panose="020B0502020104020203" pitchFamily="34" charset="0"/>
                        </a:rPr>
                        <a:t>HORMIGONERA</a:t>
                      </a:r>
                      <a:endParaRPr lang="en-US" sz="800" b="1" baseline="30000" dirty="0">
                        <a:solidFill>
                          <a:schemeClr val="bg1"/>
                        </a:solidFill>
                        <a:latin typeface="Gill Sans MT" panose="020B0502020104020203"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Gill Sans MT" panose="020B0502020104020203" pitchFamily="34" charset="0"/>
                        </a:rPr>
                        <a:t>1er TRANSPORTE DE AUTOS</a:t>
                      </a:r>
                      <a:endParaRPr lang="en-US" sz="800" b="1" baseline="0" dirty="0">
                        <a:solidFill>
                          <a:schemeClr val="bg1"/>
                        </a:solidFill>
                        <a:latin typeface="Gill Sans MT" panose="020B0502020104020203" pitchFamily="34" charset="0"/>
                      </a:endParaRP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Gill Sans MT" panose="020B0502020104020203" pitchFamily="34" charset="0"/>
                        </a:rPr>
                        <a:t>CAMIÓN SOSTENIBLE DEL AÑO</a:t>
                      </a:r>
                    </a:p>
                  </a:txBody>
                  <a:tcPr marL="60960" marR="6096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Gill Sans MT" panose="020B0502020104020203" pitchFamily="34" charset="0"/>
                        </a:rPr>
                        <a:t>IVECO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Gill Sans MT" panose="020B0502020104020203" pitchFamily="34" charset="0"/>
                        </a:rPr>
                        <a:t>S-WAY NP</a:t>
                      </a:r>
                    </a:p>
                  </a:txBody>
                  <a:tcPr marL="60960" marR="6096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30" name="Groupe 19"/>
          <p:cNvGrpSpPr/>
          <p:nvPr/>
        </p:nvGrpSpPr>
        <p:grpSpPr>
          <a:xfrm>
            <a:off x="3" y="1725341"/>
            <a:ext cx="11833624" cy="1232854"/>
            <a:chOff x="61642" y="4625030"/>
            <a:chExt cx="9112747" cy="2238939"/>
          </a:xfrm>
        </p:grpSpPr>
        <p:graphicFrame>
          <p:nvGraphicFramePr>
            <p:cNvPr id="31" name="Graphique 20"/>
            <p:cNvGraphicFramePr/>
            <p:nvPr/>
          </p:nvGraphicFramePr>
          <p:xfrm>
            <a:off x="61642" y="4625030"/>
            <a:ext cx="9082357" cy="2238939"/>
          </p:xfrm>
          <a:graphic>
            <a:graphicData uri="http://schemas.openxmlformats.org/drawingml/2006/chart">
              <c:chart xmlns:c="http://schemas.openxmlformats.org/drawingml/2006/chart" xmlns:r="http://schemas.openxmlformats.org/officeDocument/2006/relationships" r:id="rId4"/>
            </a:graphicData>
          </a:graphic>
        </p:graphicFrame>
        <p:sp>
          <p:nvSpPr>
            <p:cNvPr id="32" name="ZoneTexte 21"/>
            <p:cNvSpPr txBox="1"/>
            <p:nvPr/>
          </p:nvSpPr>
          <p:spPr>
            <a:xfrm rot="21367121">
              <a:off x="3719507" y="5687517"/>
              <a:ext cx="2522916" cy="298103"/>
            </a:xfrm>
            <a:prstGeom prst="rect">
              <a:avLst/>
            </a:prstGeom>
            <a:noFill/>
          </p:spPr>
          <p:txBody>
            <a:bodyPr wrap="square" lIns="0" tIns="0" rIns="0" bIns="0" rtlCol="0">
              <a:spAutoFit/>
            </a:bodyPr>
            <a:lstStyle/>
            <a:p>
              <a:pPr algn="ctr" defTabSz="609570"/>
              <a:r>
                <a:rPr lang="en-US" sz="1600" b="1" baseline="-20000" dirty="0">
                  <a:solidFill>
                    <a:prstClr val="white"/>
                  </a:solidFill>
                  <a:latin typeface="Gill Sans MT" panose="020B0502020104020203" pitchFamily="34" charset="0"/>
                  <a:sym typeface="Helvetica Neue Medium"/>
                </a:rPr>
                <a:t>VENTAS TOTALES EN EUROPA</a:t>
              </a:r>
            </a:p>
          </p:txBody>
        </p:sp>
        <p:sp>
          <p:nvSpPr>
            <p:cNvPr id="33" name="ZoneTexte 23"/>
            <p:cNvSpPr txBox="1"/>
            <p:nvPr/>
          </p:nvSpPr>
          <p:spPr>
            <a:xfrm>
              <a:off x="7735369" y="5422682"/>
              <a:ext cx="1439020" cy="1266933"/>
            </a:xfrm>
            <a:prstGeom prst="rect">
              <a:avLst/>
            </a:prstGeom>
            <a:noFill/>
          </p:spPr>
          <p:txBody>
            <a:bodyPr wrap="square" lIns="0" tIns="0" rIns="0" bIns="0" rtlCol="0">
              <a:spAutoFit/>
            </a:bodyPr>
            <a:lstStyle/>
            <a:p>
              <a:pPr algn="ctr" defTabSz="914377"/>
              <a:r>
                <a:rPr lang="en-US" sz="2400" b="1" dirty="0">
                  <a:solidFill>
                    <a:prstClr val="white"/>
                  </a:solidFill>
                  <a:latin typeface="Gill Sans MT" panose="020B0502020104020203" pitchFamily="34" charset="0"/>
                  <a:sym typeface="Helvetica Neue Medium"/>
                </a:rPr>
                <a:t>&gt; </a:t>
              </a:r>
              <a:r>
                <a:rPr lang="en-US" sz="3200" b="1" dirty="0">
                  <a:solidFill>
                    <a:prstClr val="white"/>
                  </a:solidFill>
                  <a:latin typeface="Gill Sans MT" panose="020B0502020104020203" pitchFamily="34" charset="0"/>
                  <a:sym typeface="Helvetica Neue Medium"/>
                </a:rPr>
                <a:t>35.000</a:t>
              </a:r>
            </a:p>
            <a:p>
              <a:pPr algn="ctr" defTabSz="609570"/>
              <a:endParaRPr lang="en-US" sz="2000" b="1" baseline="-20000" dirty="0">
                <a:solidFill>
                  <a:srgbClr val="0B4395">
                    <a:lumMod val="75000"/>
                  </a:srgbClr>
                </a:solidFill>
                <a:latin typeface="Gill Sans MT" panose="020B0502020104020203" pitchFamily="34" charset="0"/>
                <a:sym typeface="Helvetica Neue Medium"/>
              </a:endParaRPr>
            </a:p>
          </p:txBody>
        </p:sp>
      </p:grpSp>
      <p:pic>
        <p:nvPicPr>
          <p:cNvPr id="39" name="Frontale.png" descr="Frontale.png">
            <a:extLst>
              <a:ext uri="{FF2B5EF4-FFF2-40B4-BE49-F238E27FC236}">
                <a16:creationId xmlns:a16="http://schemas.microsoft.com/office/drawing/2014/main" id="{5518225E-33B6-4634-8A25-21FBFE1EBBC8}"/>
              </a:ext>
            </a:extLst>
          </p:cNvPr>
          <p:cNvPicPr>
            <a:picLocks noChangeAspect="1"/>
          </p:cNvPicPr>
          <p:nvPr/>
        </p:nvPicPr>
        <p:blipFill>
          <a:blip r:embed="rId5"/>
          <a:stretch>
            <a:fillRect/>
          </a:stretch>
        </p:blipFill>
        <p:spPr>
          <a:xfrm>
            <a:off x="2555013" y="4824013"/>
            <a:ext cx="2103787" cy="1872092"/>
          </a:xfrm>
          <a:prstGeom prst="rect">
            <a:avLst/>
          </a:prstGeom>
          <a:ln w="12700">
            <a:miter lim="400000"/>
          </a:ln>
        </p:spPr>
      </p:pic>
      <p:pic>
        <p:nvPicPr>
          <p:cNvPr id="40" name="UrbCNG_city by IVECO BUS bleu_scont.png" descr="UrbCNG_city by IVECO BUS bleu_scont.png">
            <a:extLst>
              <a:ext uri="{FF2B5EF4-FFF2-40B4-BE49-F238E27FC236}">
                <a16:creationId xmlns:a16="http://schemas.microsoft.com/office/drawing/2014/main" id="{5380179D-BC67-49B5-9078-AE2B3E72D1EF}"/>
              </a:ext>
            </a:extLst>
          </p:cNvPr>
          <p:cNvPicPr>
            <a:picLocks noChangeAspect="1"/>
          </p:cNvPicPr>
          <p:nvPr/>
        </p:nvPicPr>
        <p:blipFill>
          <a:blip r:embed="rId6"/>
          <a:stretch>
            <a:fillRect/>
          </a:stretch>
        </p:blipFill>
        <p:spPr>
          <a:xfrm>
            <a:off x="7300945" y="4893407"/>
            <a:ext cx="2651216" cy="1706228"/>
          </a:xfrm>
          <a:prstGeom prst="rect">
            <a:avLst/>
          </a:prstGeom>
          <a:ln w="12700">
            <a:miter lim="400000"/>
          </a:ln>
        </p:spPr>
      </p:pic>
      <p:pic>
        <p:nvPicPr>
          <p:cNvPr id="41" name="11223193774_60d49bb7ec_o.png" descr="11223193774_60d49bb7ec_o.png">
            <a:extLst>
              <a:ext uri="{FF2B5EF4-FFF2-40B4-BE49-F238E27FC236}">
                <a16:creationId xmlns:a16="http://schemas.microsoft.com/office/drawing/2014/main" id="{71FE01A3-067F-4C13-BD30-4D59181B7CC6}"/>
              </a:ext>
            </a:extLst>
          </p:cNvPr>
          <p:cNvPicPr>
            <a:picLocks noChangeAspect="1"/>
          </p:cNvPicPr>
          <p:nvPr/>
        </p:nvPicPr>
        <p:blipFill>
          <a:blip r:embed="rId7"/>
          <a:stretch>
            <a:fillRect/>
          </a:stretch>
        </p:blipFill>
        <p:spPr>
          <a:xfrm>
            <a:off x="9733105" y="4747783"/>
            <a:ext cx="2554577" cy="1795608"/>
          </a:xfrm>
          <a:prstGeom prst="rect">
            <a:avLst/>
          </a:prstGeom>
          <a:ln w="12700">
            <a:miter lim="400000"/>
          </a:ln>
        </p:spPr>
      </p:pic>
      <p:sp>
        <p:nvSpPr>
          <p:cNvPr id="44" name="BUS">
            <a:extLst>
              <a:ext uri="{FF2B5EF4-FFF2-40B4-BE49-F238E27FC236}">
                <a16:creationId xmlns:a16="http://schemas.microsoft.com/office/drawing/2014/main" id="{3C2A5964-1BFA-4387-B526-5BD6C6386368}"/>
              </a:ext>
            </a:extLst>
          </p:cNvPr>
          <p:cNvSpPr txBox="1"/>
          <p:nvPr/>
        </p:nvSpPr>
        <p:spPr>
          <a:xfrm>
            <a:off x="8374027" y="6463841"/>
            <a:ext cx="327013" cy="184666"/>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none"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BUS</a:t>
            </a:r>
          </a:p>
        </p:txBody>
      </p:sp>
      <p:sp>
        <p:nvSpPr>
          <p:cNvPr id="45" name="ENGINES">
            <a:extLst>
              <a:ext uri="{FF2B5EF4-FFF2-40B4-BE49-F238E27FC236}">
                <a16:creationId xmlns:a16="http://schemas.microsoft.com/office/drawing/2014/main" id="{84F1B011-FB4F-4FB7-8FDE-A234EF309BA9}"/>
              </a:ext>
            </a:extLst>
          </p:cNvPr>
          <p:cNvSpPr txBox="1"/>
          <p:nvPr/>
        </p:nvSpPr>
        <p:spPr>
          <a:xfrm>
            <a:off x="10235820" y="6463841"/>
            <a:ext cx="1550853" cy="184666"/>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MOTORES</a:t>
            </a:r>
          </a:p>
        </p:txBody>
      </p:sp>
      <p:sp>
        <p:nvSpPr>
          <p:cNvPr id="50" name="COMMERCIAL VEHICLES">
            <a:extLst>
              <a:ext uri="{FF2B5EF4-FFF2-40B4-BE49-F238E27FC236}">
                <a16:creationId xmlns:a16="http://schemas.microsoft.com/office/drawing/2014/main" id="{DF7813D5-90C8-4A36-BFEA-6853069F472F}"/>
              </a:ext>
            </a:extLst>
          </p:cNvPr>
          <p:cNvSpPr txBox="1"/>
          <p:nvPr/>
        </p:nvSpPr>
        <p:spPr>
          <a:xfrm>
            <a:off x="2699644" y="6463841"/>
            <a:ext cx="1947649" cy="184666"/>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none"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dirty="0">
                <a:latin typeface="Gill Sans MT" panose="020B0502020104020203" pitchFamily="34" charset="0"/>
              </a:rPr>
              <a:t>VEHÍCULOS COMERCIALES</a:t>
            </a:r>
          </a:p>
        </p:txBody>
      </p:sp>
      <p:sp>
        <p:nvSpPr>
          <p:cNvPr id="53" name="Linea">
            <a:extLst>
              <a:ext uri="{FF2B5EF4-FFF2-40B4-BE49-F238E27FC236}">
                <a16:creationId xmlns:a16="http://schemas.microsoft.com/office/drawing/2014/main" id="{AD49C3D4-2023-4E32-8EBF-CA2F2B6A483B}"/>
              </a:ext>
            </a:extLst>
          </p:cNvPr>
          <p:cNvSpPr/>
          <p:nvPr/>
        </p:nvSpPr>
        <p:spPr>
          <a:xfrm>
            <a:off x="370582" y="6326585"/>
            <a:ext cx="1854061" cy="218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FFFFFF"/>
            </a:solidFill>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54" name="Linea">
            <a:extLst>
              <a:ext uri="{FF2B5EF4-FFF2-40B4-BE49-F238E27FC236}">
                <a16:creationId xmlns:a16="http://schemas.microsoft.com/office/drawing/2014/main" id="{C5EA4DB0-12B0-4854-9A06-465C5A0E79F2}"/>
              </a:ext>
            </a:extLst>
          </p:cNvPr>
          <p:cNvSpPr/>
          <p:nvPr/>
        </p:nvSpPr>
        <p:spPr>
          <a:xfrm flipH="1">
            <a:off x="5092006" y="6326585"/>
            <a:ext cx="1854063" cy="218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FFFFFF"/>
            </a:solidFill>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56" name="LIGHT RANGE">
            <a:extLst>
              <a:ext uri="{FF2B5EF4-FFF2-40B4-BE49-F238E27FC236}">
                <a16:creationId xmlns:a16="http://schemas.microsoft.com/office/drawing/2014/main" id="{8D78B729-8988-4FF2-BE7E-C2B1E4457D69}"/>
              </a:ext>
            </a:extLst>
          </p:cNvPr>
          <p:cNvSpPr txBox="1"/>
          <p:nvPr/>
        </p:nvSpPr>
        <p:spPr>
          <a:xfrm>
            <a:off x="260579" y="4167055"/>
            <a:ext cx="1844156" cy="184666"/>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dirty="0">
                <a:latin typeface="Gill Sans MT" panose="020B0502020104020203" pitchFamily="34" charset="0"/>
              </a:rPr>
              <a:t>GAMA </a:t>
            </a:r>
            <a:r>
              <a:rPr lang="es-419" sz="1200" kern="0" dirty="0">
                <a:latin typeface="Gill Sans MT" panose="020B0502020104020203" pitchFamily="34" charset="0"/>
              </a:rPr>
              <a:t>LIGERA</a:t>
            </a:r>
            <a:endParaRPr sz="1200" kern="0" dirty="0">
              <a:latin typeface="Gill Sans MT" panose="020B0502020104020203" pitchFamily="34" charset="0"/>
            </a:endParaRPr>
          </a:p>
        </p:txBody>
      </p:sp>
      <p:sp>
        <p:nvSpPr>
          <p:cNvPr id="57" name="MEDIUM RANGE">
            <a:extLst>
              <a:ext uri="{FF2B5EF4-FFF2-40B4-BE49-F238E27FC236}">
                <a16:creationId xmlns:a16="http://schemas.microsoft.com/office/drawing/2014/main" id="{E4AA17E6-852E-4D06-BBBC-64DC103A53D7}"/>
              </a:ext>
            </a:extLst>
          </p:cNvPr>
          <p:cNvSpPr txBox="1"/>
          <p:nvPr/>
        </p:nvSpPr>
        <p:spPr>
          <a:xfrm>
            <a:off x="2646270" y="4167055"/>
            <a:ext cx="1957295" cy="184666"/>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dirty="0">
                <a:latin typeface="Gill Sans MT" panose="020B0502020104020203" pitchFamily="34" charset="0"/>
              </a:rPr>
              <a:t>GAMA MEDIA</a:t>
            </a:r>
          </a:p>
        </p:txBody>
      </p:sp>
      <p:sp>
        <p:nvSpPr>
          <p:cNvPr id="58" name="HEAVY RANGE">
            <a:extLst>
              <a:ext uri="{FF2B5EF4-FFF2-40B4-BE49-F238E27FC236}">
                <a16:creationId xmlns:a16="http://schemas.microsoft.com/office/drawing/2014/main" id="{2CA09A4B-E235-4B6D-88DD-3197C55B64AD}"/>
              </a:ext>
            </a:extLst>
          </p:cNvPr>
          <p:cNvSpPr txBox="1"/>
          <p:nvPr/>
        </p:nvSpPr>
        <p:spPr>
          <a:xfrm>
            <a:off x="5259230" y="4170229"/>
            <a:ext cx="1673541" cy="184666"/>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dirty="0">
                <a:latin typeface="Gill Sans MT" panose="020B0502020104020203" pitchFamily="34" charset="0"/>
              </a:rPr>
              <a:t>GAMA PESADA</a:t>
            </a:r>
          </a:p>
        </p:txBody>
      </p:sp>
      <p:sp>
        <p:nvSpPr>
          <p:cNvPr id="59" name="From  16.0t to 44.0t">
            <a:extLst>
              <a:ext uri="{FF2B5EF4-FFF2-40B4-BE49-F238E27FC236}">
                <a16:creationId xmlns:a16="http://schemas.microsoft.com/office/drawing/2014/main" id="{2CC12578-D097-4439-91FA-A7F4554982BF}"/>
              </a:ext>
            </a:extLst>
          </p:cNvPr>
          <p:cNvSpPr txBox="1"/>
          <p:nvPr/>
        </p:nvSpPr>
        <p:spPr>
          <a:xfrm>
            <a:off x="5259854" y="4367338"/>
            <a:ext cx="1672292" cy="166199"/>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spAutoFit/>
          </a:bodyPr>
          <a:lstStyle/>
          <a:p>
            <a:pPr algn="ctr" defTabSz="228594" hangingPunct="0">
              <a:lnSpc>
                <a:spcPct val="90000"/>
              </a:lnSpc>
              <a:defRPr sz="900">
                <a:solidFill>
                  <a:srgbClr val="FFFFFF"/>
                </a:solidFill>
                <a:latin typeface="Gill Sans"/>
                <a:ea typeface="Gill Sans"/>
                <a:cs typeface="Gill Sans"/>
                <a:sym typeface="Gill Sans"/>
              </a:defRPr>
            </a:pPr>
            <a:r>
              <a:rPr sz="1200" kern="0" dirty="0">
                <a:solidFill>
                  <a:srgbClr val="FFFFFF"/>
                </a:solidFill>
                <a:latin typeface="Gill Sans MT" panose="020B0502020104020203" pitchFamily="34" charset="0"/>
                <a:sym typeface="Gill Sans"/>
              </a:rPr>
              <a:t>De </a:t>
            </a:r>
            <a:r>
              <a:rPr lang="it-IT" sz="1200" kern="0" dirty="0">
                <a:solidFill>
                  <a:srgbClr val="FFFFFF"/>
                </a:solidFill>
                <a:latin typeface="Gill Sans MT" panose="020B0502020104020203" pitchFamily="34" charset="0"/>
                <a:ea typeface="Gotham"/>
                <a:cs typeface="Gotham"/>
                <a:sym typeface="Gotham"/>
              </a:rPr>
              <a:t>18 a 44t</a:t>
            </a:r>
            <a:endParaRPr sz="1200" kern="0" dirty="0">
              <a:solidFill>
                <a:srgbClr val="FFFFFF"/>
              </a:solidFill>
              <a:latin typeface="Gill Sans MT" panose="020B0502020104020203" pitchFamily="34" charset="0"/>
              <a:ea typeface="Gotham"/>
              <a:cs typeface="Gotham"/>
              <a:sym typeface="Gotham"/>
            </a:endParaRPr>
          </a:p>
        </p:txBody>
      </p:sp>
      <p:sp>
        <p:nvSpPr>
          <p:cNvPr id="60" name="From 6.5t to 19.0t">
            <a:extLst>
              <a:ext uri="{FF2B5EF4-FFF2-40B4-BE49-F238E27FC236}">
                <a16:creationId xmlns:a16="http://schemas.microsoft.com/office/drawing/2014/main" id="{EDEBDB05-8A9A-48E4-938B-607EB3013385}"/>
              </a:ext>
            </a:extLst>
          </p:cNvPr>
          <p:cNvSpPr txBox="1"/>
          <p:nvPr/>
        </p:nvSpPr>
        <p:spPr>
          <a:xfrm>
            <a:off x="2873216" y="4367338"/>
            <a:ext cx="1600501" cy="166199"/>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spAutoFit/>
          </a:bodyPr>
          <a:lstStyle/>
          <a:p>
            <a:pPr algn="ctr" defTabSz="228594" hangingPunct="0">
              <a:lnSpc>
                <a:spcPct val="90000"/>
              </a:lnSpc>
              <a:defRPr sz="900">
                <a:solidFill>
                  <a:srgbClr val="FFFFFF"/>
                </a:solidFill>
                <a:latin typeface="Gill Sans"/>
                <a:ea typeface="Gill Sans"/>
                <a:cs typeface="Gill Sans"/>
                <a:sym typeface="Gill Sans"/>
              </a:defRPr>
            </a:pPr>
            <a:r>
              <a:rPr sz="1200" kern="0" dirty="0">
                <a:solidFill>
                  <a:srgbClr val="FFFFFF"/>
                </a:solidFill>
                <a:latin typeface="Gill Sans MT" panose="020B0502020104020203" pitchFamily="34" charset="0"/>
                <a:sym typeface="Gill Sans"/>
              </a:rPr>
              <a:t>De </a:t>
            </a:r>
            <a:r>
              <a:rPr lang="it-IT" sz="1200" kern="0" dirty="0">
                <a:solidFill>
                  <a:srgbClr val="FFFFFF"/>
                </a:solidFill>
                <a:latin typeface="Gill Sans MT" panose="020B0502020104020203" pitchFamily="34" charset="0"/>
                <a:ea typeface="Gotham"/>
                <a:cs typeface="Gotham"/>
                <a:sym typeface="Gotham"/>
              </a:rPr>
              <a:t>11 a 16t</a:t>
            </a:r>
            <a:endParaRPr sz="1200" kern="0" dirty="0">
              <a:solidFill>
                <a:srgbClr val="FFFFFF"/>
              </a:solidFill>
              <a:latin typeface="Gill Sans MT" panose="020B0502020104020203" pitchFamily="34" charset="0"/>
              <a:ea typeface="Gotham"/>
              <a:cs typeface="Gotham"/>
              <a:sym typeface="Gotham"/>
            </a:endParaRPr>
          </a:p>
        </p:txBody>
      </p:sp>
      <p:sp>
        <p:nvSpPr>
          <p:cNvPr id="61" name="From 3.3t to 7.2t">
            <a:extLst>
              <a:ext uri="{FF2B5EF4-FFF2-40B4-BE49-F238E27FC236}">
                <a16:creationId xmlns:a16="http://schemas.microsoft.com/office/drawing/2014/main" id="{540F5BF6-2996-4617-BCD1-7803EEA5A494}"/>
              </a:ext>
            </a:extLst>
          </p:cNvPr>
          <p:cNvSpPr txBox="1"/>
          <p:nvPr/>
        </p:nvSpPr>
        <p:spPr>
          <a:xfrm>
            <a:off x="258420" y="4364162"/>
            <a:ext cx="1848472" cy="166199"/>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spAutoFit/>
          </a:bodyPr>
          <a:lstStyle/>
          <a:p>
            <a:pPr algn="ctr" defTabSz="228594" hangingPunct="0">
              <a:lnSpc>
                <a:spcPct val="90000"/>
              </a:lnSpc>
              <a:defRPr sz="900">
                <a:solidFill>
                  <a:srgbClr val="FFFFFF"/>
                </a:solidFill>
                <a:latin typeface="Gill Sans"/>
                <a:ea typeface="Gill Sans"/>
                <a:cs typeface="Gill Sans"/>
                <a:sym typeface="Gill Sans"/>
              </a:defRPr>
            </a:pPr>
            <a:r>
              <a:rPr sz="1200" kern="0" dirty="0">
                <a:solidFill>
                  <a:srgbClr val="FFFFFF"/>
                </a:solidFill>
                <a:latin typeface="Gill Sans MT" panose="020B0502020104020203" pitchFamily="34" charset="0"/>
                <a:sym typeface="Gill Sans"/>
              </a:rPr>
              <a:t>De </a:t>
            </a:r>
            <a:r>
              <a:rPr sz="1200" kern="0" dirty="0">
                <a:solidFill>
                  <a:srgbClr val="FFFFFF"/>
                </a:solidFill>
                <a:latin typeface="Gill Sans MT" panose="020B0502020104020203" pitchFamily="34" charset="0"/>
                <a:ea typeface="Gotham"/>
                <a:cs typeface="Gotham"/>
                <a:sym typeface="Gotham"/>
              </a:rPr>
              <a:t>3,3t </a:t>
            </a:r>
            <a:r>
              <a:rPr sz="1200" kern="0" dirty="0">
                <a:solidFill>
                  <a:srgbClr val="FFFFFF"/>
                </a:solidFill>
                <a:latin typeface="Gill Sans MT" panose="020B0502020104020203" pitchFamily="34" charset="0"/>
                <a:sym typeface="Gill Sans"/>
              </a:rPr>
              <a:t>a </a:t>
            </a:r>
            <a:r>
              <a:rPr sz="1200" kern="0" dirty="0">
                <a:solidFill>
                  <a:srgbClr val="FFFFFF"/>
                </a:solidFill>
                <a:latin typeface="Gill Sans MT" panose="020B0502020104020203" pitchFamily="34" charset="0"/>
                <a:ea typeface="Gotham"/>
                <a:cs typeface="Gotham"/>
                <a:sym typeface="Gotham"/>
              </a:rPr>
              <a:t>7,2t </a:t>
            </a:r>
          </a:p>
        </p:txBody>
      </p:sp>
      <p:sp>
        <p:nvSpPr>
          <p:cNvPr id="62" name="10, 12 &amp; 18m…">
            <a:extLst>
              <a:ext uri="{FF2B5EF4-FFF2-40B4-BE49-F238E27FC236}">
                <a16:creationId xmlns:a16="http://schemas.microsoft.com/office/drawing/2014/main" id="{6037795A-9EF9-4186-92FA-DDB2267F6E32}"/>
              </a:ext>
            </a:extLst>
          </p:cNvPr>
          <p:cNvSpPr txBox="1"/>
          <p:nvPr/>
        </p:nvSpPr>
        <p:spPr>
          <a:xfrm>
            <a:off x="7537399" y="4174434"/>
            <a:ext cx="1957293" cy="332399"/>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spAutoFit/>
          </a:bodyPr>
          <a:lstStyle/>
          <a:p>
            <a:pPr algn="ctr" defTabSz="228594" hangingPunct="0">
              <a:lnSpc>
                <a:spcPct val="90000"/>
              </a:lnSpc>
              <a:defRPr sz="900">
                <a:solidFill>
                  <a:srgbClr val="FFFFFF"/>
                </a:solidFill>
                <a:latin typeface="Gotham"/>
                <a:ea typeface="Gotham"/>
                <a:cs typeface="Gotham"/>
                <a:sym typeface="Gotham"/>
              </a:defRPr>
            </a:pPr>
            <a:r>
              <a:rPr sz="1200" kern="0" dirty="0">
                <a:solidFill>
                  <a:srgbClr val="FFFFFF"/>
                </a:solidFill>
                <a:latin typeface="Gill Sans MT" panose="020B0502020104020203" pitchFamily="34" charset="0"/>
                <a:sym typeface="Gotham"/>
              </a:rPr>
              <a:t>10, 12 </a:t>
            </a:r>
            <a:r>
              <a:rPr sz="1200" kern="0" dirty="0">
                <a:solidFill>
                  <a:srgbClr val="FFFFFF"/>
                </a:solidFill>
                <a:latin typeface="Gill Sans MT" panose="020B0502020104020203" pitchFamily="34" charset="0"/>
                <a:ea typeface="Gill Sans"/>
                <a:cs typeface="Gill Sans"/>
                <a:sym typeface="Gill Sans"/>
              </a:rPr>
              <a:t>&amp; </a:t>
            </a:r>
            <a:r>
              <a:rPr sz="1200" kern="0" dirty="0">
                <a:solidFill>
                  <a:srgbClr val="FFFFFF"/>
                </a:solidFill>
                <a:latin typeface="Gill Sans MT" panose="020B0502020104020203" pitchFamily="34" charset="0"/>
                <a:sym typeface="Gotham"/>
              </a:rPr>
              <a:t>18m</a:t>
            </a:r>
            <a:endParaRPr sz="1200" kern="0" dirty="0">
              <a:solidFill>
                <a:srgbClr val="FFFFFF"/>
              </a:solidFill>
              <a:latin typeface="Gill Sans MT" panose="020B0502020104020203" pitchFamily="34" charset="0"/>
              <a:ea typeface="Gill Sans"/>
              <a:cs typeface="Gill Sans"/>
              <a:sym typeface="Gill Sans"/>
            </a:endParaRPr>
          </a:p>
          <a:p>
            <a:pPr algn="ctr" defTabSz="228594" hangingPunct="0">
              <a:lnSpc>
                <a:spcPct val="90000"/>
              </a:lnSpc>
              <a:defRPr sz="900">
                <a:solidFill>
                  <a:srgbClr val="FFFFFF"/>
                </a:solidFill>
                <a:latin typeface="Gill Sans"/>
                <a:ea typeface="Gill Sans"/>
                <a:cs typeface="Gill Sans"/>
                <a:sym typeface="Gill Sans"/>
              </a:defRPr>
            </a:pPr>
            <a:r>
              <a:rPr sz="1200" kern="0" dirty="0" err="1">
                <a:solidFill>
                  <a:srgbClr val="FFFFFF"/>
                </a:solidFill>
                <a:latin typeface="Gill Sans MT" panose="020B0502020104020203" pitchFamily="34" charset="0"/>
                <a:sym typeface="Gill Sans"/>
              </a:rPr>
              <a:t>Std </a:t>
            </a:r>
            <a:r>
              <a:rPr sz="1200" kern="0" dirty="0">
                <a:solidFill>
                  <a:srgbClr val="FFFFFF"/>
                </a:solidFill>
                <a:latin typeface="Gill Sans MT" panose="020B0502020104020203" pitchFamily="34" charset="0"/>
                <a:sym typeface="Gill Sans"/>
              </a:rPr>
              <a:t>y BRT</a:t>
            </a:r>
          </a:p>
        </p:txBody>
      </p:sp>
      <p:sp>
        <p:nvSpPr>
          <p:cNvPr id="63" name="3, 6, 8 &amp; 9l…">
            <a:extLst>
              <a:ext uri="{FF2B5EF4-FFF2-40B4-BE49-F238E27FC236}">
                <a16:creationId xmlns:a16="http://schemas.microsoft.com/office/drawing/2014/main" id="{2308099E-6E3C-483F-BD36-B753BC75B3C5}"/>
              </a:ext>
            </a:extLst>
          </p:cNvPr>
          <p:cNvSpPr txBox="1"/>
          <p:nvPr/>
        </p:nvSpPr>
        <p:spPr>
          <a:xfrm>
            <a:off x="9971521" y="4174159"/>
            <a:ext cx="1957295" cy="332399"/>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lIns="0" tIns="0" rIns="0" bIns="0">
            <a:spAutoFit/>
          </a:bodyPr>
          <a:lstStyle/>
          <a:p>
            <a:pPr algn="ctr" defTabSz="228594" hangingPunct="0">
              <a:lnSpc>
                <a:spcPct val="90000"/>
              </a:lnSpc>
              <a:defRPr sz="900">
                <a:solidFill>
                  <a:srgbClr val="FFFFFF"/>
                </a:solidFill>
                <a:latin typeface="Gotham"/>
                <a:ea typeface="Gotham"/>
                <a:cs typeface="Gotham"/>
                <a:sym typeface="Gotham"/>
              </a:defRPr>
            </a:pPr>
            <a:r>
              <a:rPr sz="1200" kern="0" dirty="0">
                <a:solidFill>
                  <a:srgbClr val="FFFFFF"/>
                </a:solidFill>
                <a:latin typeface="Gill Sans MT" panose="020B0502020104020203" pitchFamily="34" charset="0"/>
                <a:sym typeface="Gotham"/>
              </a:rPr>
              <a:t>3, 6</a:t>
            </a:r>
            <a:r>
              <a:rPr lang="it-IT" sz="1200" kern="0" dirty="0">
                <a:solidFill>
                  <a:srgbClr val="FFFFFF"/>
                </a:solidFill>
                <a:latin typeface="Gill Sans MT" panose="020B0502020104020203" pitchFamily="34" charset="0"/>
                <a:sym typeface="Gotham"/>
              </a:rPr>
              <a:t>, 9 </a:t>
            </a:r>
            <a:r>
              <a:rPr sz="1200" kern="0" dirty="0">
                <a:solidFill>
                  <a:srgbClr val="FFFFFF"/>
                </a:solidFill>
                <a:latin typeface="Gill Sans MT" panose="020B0502020104020203" pitchFamily="34" charset="0"/>
                <a:ea typeface="Gill Sans"/>
                <a:cs typeface="Gill Sans"/>
                <a:sym typeface="Gill Sans"/>
              </a:rPr>
              <a:t>y </a:t>
            </a:r>
            <a:r>
              <a:rPr lang="it-IT" sz="1200" kern="0" dirty="0">
                <a:solidFill>
                  <a:srgbClr val="FFFFFF"/>
                </a:solidFill>
                <a:latin typeface="Gill Sans MT" panose="020B0502020104020203" pitchFamily="34" charset="0"/>
                <a:ea typeface="Gill Sans"/>
                <a:cs typeface="Gill Sans"/>
                <a:sym typeface="Gill Sans"/>
              </a:rPr>
              <a:t>13 </a:t>
            </a:r>
            <a:r>
              <a:rPr lang="it-IT" sz="1200" kern="0" dirty="0">
                <a:solidFill>
                  <a:srgbClr val="FFFFFF"/>
                </a:solidFill>
                <a:latin typeface="Gill Sans MT" panose="020B0502020104020203" pitchFamily="34" charset="0"/>
                <a:sym typeface="Gotham"/>
              </a:rPr>
              <a:t>litros</a:t>
            </a:r>
            <a:endParaRPr sz="1200" kern="0" dirty="0">
              <a:solidFill>
                <a:srgbClr val="FFFFFF"/>
              </a:solidFill>
              <a:latin typeface="Gill Sans MT" panose="020B0502020104020203" pitchFamily="34" charset="0"/>
              <a:ea typeface="Gill Sans"/>
              <a:cs typeface="Gill Sans"/>
              <a:sym typeface="Gill Sans"/>
            </a:endParaRPr>
          </a:p>
          <a:p>
            <a:pPr algn="ctr" defTabSz="228594" hangingPunct="0">
              <a:lnSpc>
                <a:spcPct val="90000"/>
              </a:lnSpc>
              <a:defRPr sz="900">
                <a:solidFill>
                  <a:srgbClr val="FFFFFF"/>
                </a:solidFill>
                <a:latin typeface="Gotham"/>
                <a:ea typeface="Gotham"/>
                <a:cs typeface="Gotham"/>
                <a:sym typeface="Gotham"/>
              </a:defRPr>
            </a:pPr>
            <a:r>
              <a:rPr sz="1200" kern="0" dirty="0">
                <a:solidFill>
                  <a:srgbClr val="FFFFFF"/>
                </a:solidFill>
                <a:latin typeface="Gill Sans MT" panose="020B0502020104020203" pitchFamily="34" charset="0"/>
                <a:ea typeface="Gill Sans"/>
                <a:cs typeface="Gill Sans"/>
                <a:sym typeface="Gill Sans"/>
              </a:rPr>
              <a:t>De </a:t>
            </a:r>
            <a:r>
              <a:rPr sz="1200" kern="0" dirty="0">
                <a:solidFill>
                  <a:srgbClr val="FFFFFF"/>
                </a:solidFill>
                <a:latin typeface="Gill Sans MT" panose="020B0502020104020203" pitchFamily="34" charset="0"/>
                <a:sym typeface="Gotham"/>
              </a:rPr>
              <a:t>140 </a:t>
            </a:r>
            <a:r>
              <a:rPr sz="1200" kern="0" dirty="0">
                <a:solidFill>
                  <a:srgbClr val="FFFFFF"/>
                </a:solidFill>
                <a:latin typeface="Gill Sans MT" panose="020B0502020104020203" pitchFamily="34" charset="0"/>
                <a:ea typeface="Gill Sans"/>
                <a:cs typeface="Gill Sans"/>
                <a:sym typeface="Gill Sans"/>
              </a:rPr>
              <a:t>a </a:t>
            </a:r>
            <a:r>
              <a:rPr sz="1200" kern="0" dirty="0">
                <a:solidFill>
                  <a:srgbClr val="FFFFFF"/>
                </a:solidFill>
                <a:latin typeface="Gill Sans MT" panose="020B0502020104020203" pitchFamily="34" charset="0"/>
                <a:sym typeface="Gotham"/>
              </a:rPr>
              <a:t>460 </a:t>
            </a:r>
            <a:r>
              <a:rPr sz="1200" kern="0" dirty="0" err="1">
                <a:solidFill>
                  <a:srgbClr val="FFFFFF"/>
                </a:solidFill>
                <a:latin typeface="Gill Sans MT" panose="020B0502020104020203" pitchFamily="34" charset="0"/>
                <a:ea typeface="Gill Sans"/>
                <a:cs typeface="Gill Sans"/>
                <a:sym typeface="Gill Sans"/>
              </a:rPr>
              <a:t>CV</a:t>
            </a:r>
            <a:endParaRPr sz="1200" kern="0" dirty="0">
              <a:solidFill>
                <a:srgbClr val="FFFFFF"/>
              </a:solidFill>
              <a:latin typeface="Gill Sans MT" panose="020B0502020104020203" pitchFamily="34" charset="0"/>
              <a:ea typeface="Gill Sans"/>
              <a:cs typeface="Gill Sans"/>
              <a:sym typeface="Gill Sans"/>
            </a:endParaRPr>
          </a:p>
        </p:txBody>
      </p:sp>
      <p:sp>
        <p:nvSpPr>
          <p:cNvPr id="64" name="Linea">
            <a:extLst>
              <a:ext uri="{FF2B5EF4-FFF2-40B4-BE49-F238E27FC236}">
                <a16:creationId xmlns:a16="http://schemas.microsoft.com/office/drawing/2014/main" id="{AA5D23D0-C897-46E9-BA43-7C0D85E170FD}"/>
              </a:ext>
            </a:extLst>
          </p:cNvPr>
          <p:cNvSpPr/>
          <p:nvPr/>
        </p:nvSpPr>
        <p:spPr>
          <a:xfrm flipH="1">
            <a:off x="553888" y="626937"/>
            <a:ext cx="1689339" cy="1704324"/>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21600"/>
                </a:lnTo>
                <a:lnTo>
                  <a:pt x="91" y="21600"/>
                </a:lnTo>
                <a:lnTo>
                  <a:pt x="91" y="17580"/>
                </a:lnTo>
              </a:path>
            </a:pathLst>
          </a:custGeom>
          <a:ln w="50800">
            <a:solidFill>
              <a:srgbClr val="FFFFFF"/>
            </a:solidFill>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65" name="Pioneering  natural gas transport">
            <a:extLst>
              <a:ext uri="{FF2B5EF4-FFF2-40B4-BE49-F238E27FC236}">
                <a16:creationId xmlns:a16="http://schemas.microsoft.com/office/drawing/2014/main" id="{9B83D9A8-EC58-48B6-9895-AF8EB01D301F}"/>
              </a:ext>
            </a:extLst>
          </p:cNvPr>
          <p:cNvSpPr txBox="1"/>
          <p:nvPr/>
        </p:nvSpPr>
        <p:spPr>
          <a:xfrm>
            <a:off x="790247" y="1010253"/>
            <a:ext cx="5916811" cy="937691"/>
          </a:xfrm>
          <a:prstGeom prst="rect">
            <a:avLst/>
          </a:prstGeom>
          <a:ln w="3175">
            <a:miter lim="400000"/>
          </a:ln>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none" lIns="25399" tIns="25399" rIns="25399" bIns="25399" anchor="ctr">
            <a:spAutoFit/>
          </a:bodyPr>
          <a:lstStyle/>
          <a:p>
            <a:pPr defTabSz="228594" hangingPunct="0">
              <a:lnSpc>
                <a:spcPct val="90000"/>
              </a:lnSpc>
              <a:defRPr sz="2400" cap="all" spc="192">
                <a:solidFill>
                  <a:srgbClr val="FFFFFF"/>
                </a:solidFill>
                <a:latin typeface="Gill Sans"/>
                <a:ea typeface="Gill Sans"/>
                <a:cs typeface="Gill Sans"/>
                <a:sym typeface="Gill Sans"/>
              </a:defRPr>
            </a:pPr>
            <a:r>
              <a:rPr sz="3200" kern="0" cap="all" spc="256" dirty="0">
                <a:solidFill>
                  <a:srgbClr val="FFFFFF"/>
                </a:solidFill>
                <a:latin typeface="Gill Sans MT" panose="020B0502020104020203" pitchFamily="34" charset="0"/>
                <a:sym typeface="Gill Sans"/>
              </a:rPr>
              <a:t>Pionero </a:t>
            </a:r>
            <a:br>
              <a:rPr sz="3200" kern="0" cap="all" spc="256" dirty="0">
                <a:solidFill>
                  <a:srgbClr val="FFFFFF"/>
                </a:solidFill>
                <a:latin typeface="Gill Sans MT" panose="020B0502020104020203" pitchFamily="34" charset="0"/>
                <a:sym typeface="Gill Sans"/>
              </a:rPr>
            </a:br>
            <a:r>
              <a:rPr sz="3200" kern="0" cap="all" spc="256" dirty="0">
                <a:solidFill>
                  <a:srgbClr val="FFFFFF"/>
                </a:solidFill>
                <a:latin typeface="Gill Sans MT" panose="020B0502020104020203" pitchFamily="34" charset="0"/>
                <a:sym typeface="Gill Sans"/>
              </a:rPr>
              <a:t>transporte de gas natural</a:t>
            </a:r>
          </a:p>
        </p:txBody>
      </p:sp>
      <p:grpSp>
        <p:nvGrpSpPr>
          <p:cNvPr id="75" name="Gruppo">
            <a:extLst>
              <a:ext uri="{FF2B5EF4-FFF2-40B4-BE49-F238E27FC236}">
                <a16:creationId xmlns:a16="http://schemas.microsoft.com/office/drawing/2014/main" id="{58412643-6518-4AA6-A272-4A4657491547}"/>
              </a:ext>
            </a:extLst>
          </p:cNvPr>
          <p:cNvGrpSpPr/>
          <p:nvPr/>
        </p:nvGrpSpPr>
        <p:grpSpPr>
          <a:xfrm>
            <a:off x="581676" y="2847267"/>
            <a:ext cx="572827" cy="253712"/>
            <a:chOff x="0" y="0"/>
            <a:chExt cx="429618" cy="190282"/>
          </a:xfrm>
        </p:grpSpPr>
        <p:sp>
          <p:nvSpPr>
            <p:cNvPr id="76" name="Rettangolo">
              <a:extLst>
                <a:ext uri="{FF2B5EF4-FFF2-40B4-BE49-F238E27FC236}">
                  <a16:creationId xmlns:a16="http://schemas.microsoft.com/office/drawing/2014/main" id="{095731E5-1FEC-48FD-933F-D38D488B7C01}"/>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77" name="1996">
              <a:extLst>
                <a:ext uri="{FF2B5EF4-FFF2-40B4-BE49-F238E27FC236}">
                  <a16:creationId xmlns:a16="http://schemas.microsoft.com/office/drawing/2014/main" id="{9796A228-D818-4BC0-8BFC-8CFCE2F14267}"/>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1996</a:t>
              </a:r>
            </a:p>
          </p:txBody>
        </p:sp>
      </p:grpSp>
      <p:grpSp>
        <p:nvGrpSpPr>
          <p:cNvPr id="78" name="Gruppo">
            <a:extLst>
              <a:ext uri="{FF2B5EF4-FFF2-40B4-BE49-F238E27FC236}">
                <a16:creationId xmlns:a16="http://schemas.microsoft.com/office/drawing/2014/main" id="{222A5BE6-36B0-4453-A986-162AB9539E9C}"/>
              </a:ext>
            </a:extLst>
          </p:cNvPr>
          <p:cNvGrpSpPr/>
          <p:nvPr/>
        </p:nvGrpSpPr>
        <p:grpSpPr>
          <a:xfrm>
            <a:off x="1493228" y="2847267"/>
            <a:ext cx="574809" cy="253712"/>
            <a:chOff x="0" y="0"/>
            <a:chExt cx="431106" cy="190282"/>
          </a:xfrm>
        </p:grpSpPr>
        <p:sp>
          <p:nvSpPr>
            <p:cNvPr id="79" name="Rettangolo">
              <a:extLst>
                <a:ext uri="{FF2B5EF4-FFF2-40B4-BE49-F238E27FC236}">
                  <a16:creationId xmlns:a16="http://schemas.microsoft.com/office/drawing/2014/main" id="{0B06FD22-2147-4FFE-8B49-36B71BE0D6EA}"/>
                </a:ext>
              </a:extLst>
            </p:cNvPr>
            <p:cNvSpPr/>
            <p:nvPr/>
          </p:nvSpPr>
          <p:spPr>
            <a:xfrm>
              <a:off x="0" y="0"/>
              <a:ext cx="431106"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100" b="1">
                  <a:solidFill>
                    <a:srgbClr val="FFFFFF"/>
                  </a:solidFill>
                  <a:latin typeface="Arial"/>
                  <a:ea typeface="Arial"/>
                  <a:cs typeface="Arial"/>
                  <a:sym typeface="Arial"/>
                </a:defRPr>
              </a:pPr>
              <a:endParaRPr sz="133" b="1" kern="0">
                <a:solidFill>
                  <a:srgbClr val="FFFFFF"/>
                </a:solidFill>
                <a:latin typeface="Gill Sans MT" panose="020B0502020104020203" pitchFamily="34" charset="0"/>
                <a:cs typeface="Arial"/>
                <a:sym typeface="Arial"/>
              </a:endParaRPr>
            </a:p>
          </p:txBody>
        </p:sp>
        <p:sp>
          <p:nvSpPr>
            <p:cNvPr id="80" name="2000">
              <a:extLst>
                <a:ext uri="{FF2B5EF4-FFF2-40B4-BE49-F238E27FC236}">
                  <a16:creationId xmlns:a16="http://schemas.microsoft.com/office/drawing/2014/main" id="{AF6D7F0E-9F33-4197-9998-C663AAEDF271}"/>
                </a:ext>
              </a:extLst>
            </p:cNvPr>
            <p:cNvSpPr txBox="1"/>
            <p:nvPr/>
          </p:nvSpPr>
          <p:spPr>
            <a:xfrm>
              <a:off x="34813" y="34813"/>
              <a:ext cx="361478"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2000</a:t>
              </a:r>
            </a:p>
          </p:txBody>
        </p:sp>
      </p:grpSp>
      <p:sp>
        <p:nvSpPr>
          <p:cNvPr id="82" name="Linea">
            <a:extLst>
              <a:ext uri="{FF2B5EF4-FFF2-40B4-BE49-F238E27FC236}">
                <a16:creationId xmlns:a16="http://schemas.microsoft.com/office/drawing/2014/main" id="{2F4C5343-D80F-4AED-A436-6C35C6774446}"/>
              </a:ext>
            </a:extLst>
          </p:cNvPr>
          <p:cNvSpPr/>
          <p:nvPr/>
        </p:nvSpPr>
        <p:spPr>
          <a:xfrm flipV="1">
            <a:off x="1364655" y="2815599"/>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83" name="Linea">
            <a:extLst>
              <a:ext uri="{FF2B5EF4-FFF2-40B4-BE49-F238E27FC236}">
                <a16:creationId xmlns:a16="http://schemas.microsoft.com/office/drawing/2014/main" id="{D63BD2BA-D388-43F0-8345-B7A0F2847AB4}"/>
              </a:ext>
            </a:extLst>
          </p:cNvPr>
          <p:cNvSpPr/>
          <p:nvPr/>
        </p:nvSpPr>
        <p:spPr>
          <a:xfrm flipV="1">
            <a:off x="2305788" y="280950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84" name="Linea">
            <a:extLst>
              <a:ext uri="{FF2B5EF4-FFF2-40B4-BE49-F238E27FC236}">
                <a16:creationId xmlns:a16="http://schemas.microsoft.com/office/drawing/2014/main" id="{56078892-4976-4FD4-B9A2-A90D020CE87A}"/>
              </a:ext>
            </a:extLst>
          </p:cNvPr>
          <p:cNvSpPr/>
          <p:nvPr/>
        </p:nvSpPr>
        <p:spPr>
          <a:xfrm flipV="1">
            <a:off x="3262967" y="2814423"/>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85" name="Linea">
            <a:extLst>
              <a:ext uri="{FF2B5EF4-FFF2-40B4-BE49-F238E27FC236}">
                <a16:creationId xmlns:a16="http://schemas.microsoft.com/office/drawing/2014/main" id="{0B7EEDA6-E4D7-466C-B779-AA89CDED04B2}"/>
              </a:ext>
            </a:extLst>
          </p:cNvPr>
          <p:cNvSpPr/>
          <p:nvPr/>
        </p:nvSpPr>
        <p:spPr>
          <a:xfrm flipV="1">
            <a:off x="4209452" y="2807242"/>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86" name="Linea">
            <a:extLst>
              <a:ext uri="{FF2B5EF4-FFF2-40B4-BE49-F238E27FC236}">
                <a16:creationId xmlns:a16="http://schemas.microsoft.com/office/drawing/2014/main" id="{3A5D6CF3-76E6-4DB7-9E6D-01163E463284}"/>
              </a:ext>
            </a:extLst>
          </p:cNvPr>
          <p:cNvSpPr/>
          <p:nvPr/>
        </p:nvSpPr>
        <p:spPr>
          <a:xfrm flipV="1">
            <a:off x="5157248" y="281181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87" name="Linea">
            <a:extLst>
              <a:ext uri="{FF2B5EF4-FFF2-40B4-BE49-F238E27FC236}">
                <a16:creationId xmlns:a16="http://schemas.microsoft.com/office/drawing/2014/main" id="{294ECA31-C4CE-4EDF-BB9E-693D39197C60}"/>
              </a:ext>
            </a:extLst>
          </p:cNvPr>
          <p:cNvSpPr/>
          <p:nvPr/>
        </p:nvSpPr>
        <p:spPr>
          <a:xfrm flipH="1" flipV="1">
            <a:off x="6098384" y="2818852"/>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88" name="Linea">
            <a:extLst>
              <a:ext uri="{FF2B5EF4-FFF2-40B4-BE49-F238E27FC236}">
                <a16:creationId xmlns:a16="http://schemas.microsoft.com/office/drawing/2014/main" id="{F64CD067-13F7-46B2-B10B-E4BF2F6EAA7B}"/>
              </a:ext>
            </a:extLst>
          </p:cNvPr>
          <p:cNvSpPr/>
          <p:nvPr/>
        </p:nvSpPr>
        <p:spPr>
          <a:xfrm flipH="1" flipV="1">
            <a:off x="7042324" y="281181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90" name="Linea">
            <a:extLst>
              <a:ext uri="{FF2B5EF4-FFF2-40B4-BE49-F238E27FC236}">
                <a16:creationId xmlns:a16="http://schemas.microsoft.com/office/drawing/2014/main" id="{D2064814-0573-4413-9B7A-445D7A7E490B}"/>
              </a:ext>
            </a:extLst>
          </p:cNvPr>
          <p:cNvSpPr/>
          <p:nvPr/>
        </p:nvSpPr>
        <p:spPr>
          <a:xfrm flipH="1" flipV="1">
            <a:off x="8005695" y="281545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91" name="Linea">
            <a:extLst>
              <a:ext uri="{FF2B5EF4-FFF2-40B4-BE49-F238E27FC236}">
                <a16:creationId xmlns:a16="http://schemas.microsoft.com/office/drawing/2014/main" id="{532DFD40-C9E4-4620-B3B7-CD49C6DC9443}"/>
              </a:ext>
            </a:extLst>
          </p:cNvPr>
          <p:cNvSpPr/>
          <p:nvPr/>
        </p:nvSpPr>
        <p:spPr>
          <a:xfrm flipH="1" flipV="1">
            <a:off x="8946831" y="2818851"/>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103" name="Linea">
            <a:extLst>
              <a:ext uri="{FF2B5EF4-FFF2-40B4-BE49-F238E27FC236}">
                <a16:creationId xmlns:a16="http://schemas.microsoft.com/office/drawing/2014/main" id="{3C3AA2FA-E31D-426A-9FBE-94EE72C741A2}"/>
              </a:ext>
            </a:extLst>
          </p:cNvPr>
          <p:cNvSpPr/>
          <p:nvPr/>
        </p:nvSpPr>
        <p:spPr>
          <a:xfrm flipH="1" flipV="1">
            <a:off x="9894023" y="281181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117" name="Linea">
            <a:extLst>
              <a:ext uri="{FF2B5EF4-FFF2-40B4-BE49-F238E27FC236}">
                <a16:creationId xmlns:a16="http://schemas.microsoft.com/office/drawing/2014/main" id="{D7578C49-9012-4D35-801D-A385BED398CB}"/>
              </a:ext>
            </a:extLst>
          </p:cNvPr>
          <p:cNvSpPr/>
          <p:nvPr/>
        </p:nvSpPr>
        <p:spPr>
          <a:xfrm flipH="1" flipV="1">
            <a:off x="10851203" y="282111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118" name="Linea">
            <a:extLst>
              <a:ext uri="{FF2B5EF4-FFF2-40B4-BE49-F238E27FC236}">
                <a16:creationId xmlns:a16="http://schemas.microsoft.com/office/drawing/2014/main" id="{77AA47DF-0C9A-4CB7-9C99-E53DC3B576D1}"/>
              </a:ext>
            </a:extLst>
          </p:cNvPr>
          <p:cNvSpPr/>
          <p:nvPr/>
        </p:nvSpPr>
        <p:spPr>
          <a:xfrm flipV="1">
            <a:off x="370581" y="2802334"/>
            <a:ext cx="0" cy="1180373"/>
          </a:xfrm>
          <a:prstGeom prst="line">
            <a:avLst/>
          </a:prstGeom>
          <a:ln w="3175">
            <a:solidFill>
              <a:srgbClr val="FFFFFF">
                <a:alpha val="48065"/>
              </a:srgbClr>
            </a:solidFill>
            <a:miter lim="400000"/>
          </a:ln>
        </p:spPr>
        <p:txBody>
          <a:bodyPr lIns="42861" tIns="42861" rIns="42861" bIns="42861"/>
          <a:lstStyle/>
          <a:p>
            <a:pPr algn="ctr" defTabSz="412739" hangingPunct="0"/>
            <a:endParaRPr sz="1467" kern="0" dirty="0">
              <a:solidFill>
                <a:srgbClr val="000000"/>
              </a:solidFill>
              <a:latin typeface="Gill Sans MT" panose="020B0502020104020203" pitchFamily="34" charset="0"/>
              <a:sym typeface="Helvetica Neue Medium"/>
            </a:endParaRPr>
          </a:p>
        </p:txBody>
      </p:sp>
      <p:grpSp>
        <p:nvGrpSpPr>
          <p:cNvPr id="119" name="Gruppo">
            <a:extLst>
              <a:ext uri="{FF2B5EF4-FFF2-40B4-BE49-F238E27FC236}">
                <a16:creationId xmlns:a16="http://schemas.microsoft.com/office/drawing/2014/main" id="{85E038F6-3E14-4FFF-95FD-8ACF72FB237E}"/>
              </a:ext>
            </a:extLst>
          </p:cNvPr>
          <p:cNvGrpSpPr/>
          <p:nvPr/>
        </p:nvGrpSpPr>
        <p:grpSpPr>
          <a:xfrm>
            <a:off x="2495215" y="2847267"/>
            <a:ext cx="574811" cy="253712"/>
            <a:chOff x="0" y="0"/>
            <a:chExt cx="431106" cy="190282"/>
          </a:xfrm>
        </p:grpSpPr>
        <p:sp>
          <p:nvSpPr>
            <p:cNvPr id="120" name="Rettangolo">
              <a:extLst>
                <a:ext uri="{FF2B5EF4-FFF2-40B4-BE49-F238E27FC236}">
                  <a16:creationId xmlns:a16="http://schemas.microsoft.com/office/drawing/2014/main" id="{E021BA02-C17F-4091-BA70-7F337C93B4D2}"/>
                </a:ext>
              </a:extLst>
            </p:cNvPr>
            <p:cNvSpPr/>
            <p:nvPr/>
          </p:nvSpPr>
          <p:spPr>
            <a:xfrm>
              <a:off x="0" y="0"/>
              <a:ext cx="431106"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21" name="2001">
              <a:extLst>
                <a:ext uri="{FF2B5EF4-FFF2-40B4-BE49-F238E27FC236}">
                  <a16:creationId xmlns:a16="http://schemas.microsoft.com/office/drawing/2014/main" id="{B8CB5737-8D2C-4A32-8E2E-BA349EC1099E}"/>
                </a:ext>
              </a:extLst>
            </p:cNvPr>
            <p:cNvSpPr txBox="1"/>
            <p:nvPr/>
          </p:nvSpPr>
          <p:spPr>
            <a:xfrm>
              <a:off x="34813" y="34813"/>
              <a:ext cx="361478"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2001</a:t>
              </a:r>
            </a:p>
          </p:txBody>
        </p:sp>
      </p:grpSp>
      <p:grpSp>
        <p:nvGrpSpPr>
          <p:cNvPr id="122" name="Gruppo">
            <a:extLst>
              <a:ext uri="{FF2B5EF4-FFF2-40B4-BE49-F238E27FC236}">
                <a16:creationId xmlns:a16="http://schemas.microsoft.com/office/drawing/2014/main" id="{80759AFF-7CF3-4A1A-903B-1F37B046C146}"/>
              </a:ext>
            </a:extLst>
          </p:cNvPr>
          <p:cNvGrpSpPr/>
          <p:nvPr/>
        </p:nvGrpSpPr>
        <p:grpSpPr>
          <a:xfrm>
            <a:off x="3476563" y="2847267"/>
            <a:ext cx="574808" cy="253712"/>
            <a:chOff x="0" y="0"/>
            <a:chExt cx="431105" cy="190282"/>
          </a:xfrm>
        </p:grpSpPr>
        <p:sp>
          <p:nvSpPr>
            <p:cNvPr id="123" name="Rettangolo">
              <a:extLst>
                <a:ext uri="{FF2B5EF4-FFF2-40B4-BE49-F238E27FC236}">
                  <a16:creationId xmlns:a16="http://schemas.microsoft.com/office/drawing/2014/main" id="{2BD18556-9AEA-4480-8F59-C4094EB5295C}"/>
                </a:ext>
              </a:extLst>
            </p:cNvPr>
            <p:cNvSpPr/>
            <p:nvPr/>
          </p:nvSpPr>
          <p:spPr>
            <a:xfrm>
              <a:off x="0" y="0"/>
              <a:ext cx="431105"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24" name="2007">
              <a:extLst>
                <a:ext uri="{FF2B5EF4-FFF2-40B4-BE49-F238E27FC236}">
                  <a16:creationId xmlns:a16="http://schemas.microsoft.com/office/drawing/2014/main" id="{06531808-B870-4014-8E85-74F1A9CBC14F}"/>
                </a:ext>
              </a:extLst>
            </p:cNvPr>
            <p:cNvSpPr txBox="1"/>
            <p:nvPr/>
          </p:nvSpPr>
          <p:spPr>
            <a:xfrm>
              <a:off x="34813"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2007</a:t>
              </a:r>
            </a:p>
          </p:txBody>
        </p:sp>
      </p:grpSp>
      <p:grpSp>
        <p:nvGrpSpPr>
          <p:cNvPr id="125" name="Gruppo">
            <a:extLst>
              <a:ext uri="{FF2B5EF4-FFF2-40B4-BE49-F238E27FC236}">
                <a16:creationId xmlns:a16="http://schemas.microsoft.com/office/drawing/2014/main" id="{EED1F076-8992-45CF-AF9E-71460C8B3472}"/>
              </a:ext>
            </a:extLst>
          </p:cNvPr>
          <p:cNvGrpSpPr/>
          <p:nvPr/>
        </p:nvGrpSpPr>
        <p:grpSpPr>
          <a:xfrm>
            <a:off x="4425201" y="2831339"/>
            <a:ext cx="574808" cy="253712"/>
            <a:chOff x="0" y="0"/>
            <a:chExt cx="431105" cy="190282"/>
          </a:xfrm>
        </p:grpSpPr>
        <p:sp>
          <p:nvSpPr>
            <p:cNvPr id="126" name="Rettangolo">
              <a:extLst>
                <a:ext uri="{FF2B5EF4-FFF2-40B4-BE49-F238E27FC236}">
                  <a16:creationId xmlns:a16="http://schemas.microsoft.com/office/drawing/2014/main" id="{896BDFF0-9C96-41C2-BA49-001445F55E95}"/>
                </a:ext>
              </a:extLst>
            </p:cNvPr>
            <p:cNvSpPr/>
            <p:nvPr/>
          </p:nvSpPr>
          <p:spPr>
            <a:xfrm>
              <a:off x="0" y="0"/>
              <a:ext cx="431105"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27" name="2009">
              <a:extLst>
                <a:ext uri="{FF2B5EF4-FFF2-40B4-BE49-F238E27FC236}">
                  <a16:creationId xmlns:a16="http://schemas.microsoft.com/office/drawing/2014/main" id="{0A90DA3A-8B01-4091-87AF-1BD1B5E65A9C}"/>
                </a:ext>
              </a:extLst>
            </p:cNvPr>
            <p:cNvSpPr txBox="1"/>
            <p:nvPr/>
          </p:nvSpPr>
          <p:spPr>
            <a:xfrm>
              <a:off x="34813"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a:latin typeface="Gill Sans MT" panose="020B0502020104020203" pitchFamily="34" charset="0"/>
                </a:rPr>
                <a:t>2009</a:t>
              </a:r>
            </a:p>
          </p:txBody>
        </p:sp>
      </p:grpSp>
      <p:grpSp>
        <p:nvGrpSpPr>
          <p:cNvPr id="128" name="Gruppo">
            <a:extLst>
              <a:ext uri="{FF2B5EF4-FFF2-40B4-BE49-F238E27FC236}">
                <a16:creationId xmlns:a16="http://schemas.microsoft.com/office/drawing/2014/main" id="{56E8AEDF-DC44-4D36-800E-D7268648CA18}"/>
              </a:ext>
            </a:extLst>
          </p:cNvPr>
          <p:cNvGrpSpPr/>
          <p:nvPr/>
        </p:nvGrpSpPr>
        <p:grpSpPr>
          <a:xfrm>
            <a:off x="5340001" y="2831339"/>
            <a:ext cx="572827" cy="253712"/>
            <a:chOff x="0" y="0"/>
            <a:chExt cx="429618" cy="190282"/>
          </a:xfrm>
        </p:grpSpPr>
        <p:sp>
          <p:nvSpPr>
            <p:cNvPr id="129" name="Rettangolo">
              <a:extLst>
                <a:ext uri="{FF2B5EF4-FFF2-40B4-BE49-F238E27FC236}">
                  <a16:creationId xmlns:a16="http://schemas.microsoft.com/office/drawing/2014/main" id="{98A3D549-B640-463F-A59E-F35FBA1B1E29}"/>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30" name="2010">
              <a:extLst>
                <a:ext uri="{FF2B5EF4-FFF2-40B4-BE49-F238E27FC236}">
                  <a16:creationId xmlns:a16="http://schemas.microsoft.com/office/drawing/2014/main" id="{A16F5B0C-5AEF-448D-9CF8-7DC4E6703C67}"/>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a:latin typeface="Gill Sans MT" panose="020B0502020104020203" pitchFamily="34" charset="0"/>
                </a:rPr>
                <a:t>2010</a:t>
              </a:r>
            </a:p>
          </p:txBody>
        </p:sp>
      </p:grpSp>
      <p:grpSp>
        <p:nvGrpSpPr>
          <p:cNvPr id="131" name="Gruppo">
            <a:extLst>
              <a:ext uri="{FF2B5EF4-FFF2-40B4-BE49-F238E27FC236}">
                <a16:creationId xmlns:a16="http://schemas.microsoft.com/office/drawing/2014/main" id="{83C3C48E-D507-44AC-A9FE-93E9C933D8A8}"/>
              </a:ext>
            </a:extLst>
          </p:cNvPr>
          <p:cNvGrpSpPr/>
          <p:nvPr/>
        </p:nvGrpSpPr>
        <p:grpSpPr>
          <a:xfrm>
            <a:off x="6303371" y="2847267"/>
            <a:ext cx="572827" cy="253712"/>
            <a:chOff x="0" y="0"/>
            <a:chExt cx="429618" cy="190282"/>
          </a:xfrm>
        </p:grpSpPr>
        <p:sp>
          <p:nvSpPr>
            <p:cNvPr id="132" name="Rettangolo">
              <a:extLst>
                <a:ext uri="{FF2B5EF4-FFF2-40B4-BE49-F238E27FC236}">
                  <a16:creationId xmlns:a16="http://schemas.microsoft.com/office/drawing/2014/main" id="{005C5E39-FFC8-4F78-8930-3282B24EAB6F}"/>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33" name="2012">
              <a:extLst>
                <a:ext uri="{FF2B5EF4-FFF2-40B4-BE49-F238E27FC236}">
                  <a16:creationId xmlns:a16="http://schemas.microsoft.com/office/drawing/2014/main" id="{5F85EA13-199E-4E53-A9E3-92FC1DFDE4CA}"/>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a:latin typeface="Gill Sans MT" panose="020B0502020104020203" pitchFamily="34" charset="0"/>
                </a:rPr>
                <a:t>2012</a:t>
              </a:r>
            </a:p>
          </p:txBody>
        </p:sp>
      </p:grpSp>
      <p:grpSp>
        <p:nvGrpSpPr>
          <p:cNvPr id="136" name="Gruppo">
            <a:extLst>
              <a:ext uri="{FF2B5EF4-FFF2-40B4-BE49-F238E27FC236}">
                <a16:creationId xmlns:a16="http://schemas.microsoft.com/office/drawing/2014/main" id="{CD4C09EB-8F43-4EF7-AC2A-863194145533}"/>
              </a:ext>
            </a:extLst>
          </p:cNvPr>
          <p:cNvGrpSpPr/>
          <p:nvPr/>
        </p:nvGrpSpPr>
        <p:grpSpPr>
          <a:xfrm>
            <a:off x="7250985" y="2847267"/>
            <a:ext cx="572827" cy="253712"/>
            <a:chOff x="0" y="0"/>
            <a:chExt cx="429618" cy="190282"/>
          </a:xfrm>
        </p:grpSpPr>
        <p:sp>
          <p:nvSpPr>
            <p:cNvPr id="137" name="Rettangolo">
              <a:extLst>
                <a:ext uri="{FF2B5EF4-FFF2-40B4-BE49-F238E27FC236}">
                  <a16:creationId xmlns:a16="http://schemas.microsoft.com/office/drawing/2014/main" id="{F0969D11-61DB-4ECE-9AA8-11D7F74B1088}"/>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38" name="2015">
              <a:extLst>
                <a:ext uri="{FF2B5EF4-FFF2-40B4-BE49-F238E27FC236}">
                  <a16:creationId xmlns:a16="http://schemas.microsoft.com/office/drawing/2014/main" id="{E36D1983-716C-40B6-90E7-4A6D21075A00}"/>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2015</a:t>
              </a:r>
            </a:p>
          </p:txBody>
        </p:sp>
      </p:grpSp>
      <p:grpSp>
        <p:nvGrpSpPr>
          <p:cNvPr id="139" name="Gruppo">
            <a:extLst>
              <a:ext uri="{FF2B5EF4-FFF2-40B4-BE49-F238E27FC236}">
                <a16:creationId xmlns:a16="http://schemas.microsoft.com/office/drawing/2014/main" id="{CE73ED13-26E4-4341-9AA9-3E64B0F112F0}"/>
              </a:ext>
            </a:extLst>
          </p:cNvPr>
          <p:cNvGrpSpPr/>
          <p:nvPr/>
        </p:nvGrpSpPr>
        <p:grpSpPr>
          <a:xfrm>
            <a:off x="8198178" y="2847267"/>
            <a:ext cx="572825" cy="253712"/>
            <a:chOff x="0" y="0"/>
            <a:chExt cx="429618" cy="190282"/>
          </a:xfrm>
        </p:grpSpPr>
        <p:sp>
          <p:nvSpPr>
            <p:cNvPr id="140" name="Rettangolo">
              <a:extLst>
                <a:ext uri="{FF2B5EF4-FFF2-40B4-BE49-F238E27FC236}">
                  <a16:creationId xmlns:a16="http://schemas.microsoft.com/office/drawing/2014/main" id="{E275D255-AB9A-401D-A93E-7B1DAA6E4C34}"/>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41" name="2016">
              <a:extLst>
                <a:ext uri="{FF2B5EF4-FFF2-40B4-BE49-F238E27FC236}">
                  <a16:creationId xmlns:a16="http://schemas.microsoft.com/office/drawing/2014/main" id="{9F98250F-1A60-401F-A577-BAFCCB52D5F3}"/>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2016</a:t>
              </a:r>
            </a:p>
          </p:txBody>
        </p:sp>
      </p:grpSp>
      <p:grpSp>
        <p:nvGrpSpPr>
          <p:cNvPr id="142" name="Gruppo">
            <a:extLst>
              <a:ext uri="{FF2B5EF4-FFF2-40B4-BE49-F238E27FC236}">
                <a16:creationId xmlns:a16="http://schemas.microsoft.com/office/drawing/2014/main" id="{AF542170-8796-4478-A672-9D87302BD43C}"/>
              </a:ext>
            </a:extLst>
          </p:cNvPr>
          <p:cNvGrpSpPr/>
          <p:nvPr/>
        </p:nvGrpSpPr>
        <p:grpSpPr>
          <a:xfrm>
            <a:off x="9165429" y="2859168"/>
            <a:ext cx="572825" cy="253712"/>
            <a:chOff x="0" y="0"/>
            <a:chExt cx="429618" cy="190282"/>
          </a:xfrm>
        </p:grpSpPr>
        <p:sp>
          <p:nvSpPr>
            <p:cNvPr id="143" name="Rettangolo">
              <a:extLst>
                <a:ext uri="{FF2B5EF4-FFF2-40B4-BE49-F238E27FC236}">
                  <a16:creationId xmlns:a16="http://schemas.microsoft.com/office/drawing/2014/main" id="{673A1345-FF71-4DE0-8DDE-92C7E2F724B0}"/>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44" name="2016">
              <a:extLst>
                <a:ext uri="{FF2B5EF4-FFF2-40B4-BE49-F238E27FC236}">
                  <a16:creationId xmlns:a16="http://schemas.microsoft.com/office/drawing/2014/main" id="{D04E95C3-8EBC-4CBA-9F17-C5B701A86920}"/>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lang="it-IT" sz="933" kern="0" dirty="0">
                  <a:latin typeface="Gill Sans MT" panose="020B0502020104020203" pitchFamily="34" charset="0"/>
                </a:rPr>
                <a:t>2017</a:t>
              </a:r>
              <a:endParaRPr sz="933" kern="0" dirty="0">
                <a:latin typeface="Gill Sans MT" panose="020B0502020104020203" pitchFamily="34" charset="0"/>
              </a:endParaRPr>
            </a:p>
          </p:txBody>
        </p:sp>
      </p:grpSp>
      <p:grpSp>
        <p:nvGrpSpPr>
          <p:cNvPr id="145" name="Gruppo">
            <a:extLst>
              <a:ext uri="{FF2B5EF4-FFF2-40B4-BE49-F238E27FC236}">
                <a16:creationId xmlns:a16="http://schemas.microsoft.com/office/drawing/2014/main" id="{68B3BC61-AD0C-483A-8339-967673339640}"/>
              </a:ext>
            </a:extLst>
          </p:cNvPr>
          <p:cNvGrpSpPr/>
          <p:nvPr/>
        </p:nvGrpSpPr>
        <p:grpSpPr>
          <a:xfrm>
            <a:off x="10122608" y="2839721"/>
            <a:ext cx="572825" cy="253712"/>
            <a:chOff x="0" y="0"/>
            <a:chExt cx="429618" cy="190282"/>
          </a:xfrm>
        </p:grpSpPr>
        <p:sp>
          <p:nvSpPr>
            <p:cNvPr id="146" name="Rettangolo">
              <a:extLst>
                <a:ext uri="{FF2B5EF4-FFF2-40B4-BE49-F238E27FC236}">
                  <a16:creationId xmlns:a16="http://schemas.microsoft.com/office/drawing/2014/main" id="{6E17779B-72CD-499D-9CE1-9A18B2E1E1F9}"/>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47" name="2016">
              <a:extLst>
                <a:ext uri="{FF2B5EF4-FFF2-40B4-BE49-F238E27FC236}">
                  <a16:creationId xmlns:a16="http://schemas.microsoft.com/office/drawing/2014/main" id="{229CE85D-F0D4-42D3-B850-4C1536460577}"/>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lang="it-IT" sz="933" kern="0" dirty="0">
                  <a:latin typeface="Gill Sans MT" panose="020B0502020104020203" pitchFamily="34" charset="0"/>
                </a:rPr>
                <a:t>2018</a:t>
              </a:r>
              <a:endParaRPr sz="933" kern="0" dirty="0">
                <a:latin typeface="Gill Sans MT" panose="020B0502020104020203" pitchFamily="34" charset="0"/>
              </a:endParaRPr>
            </a:p>
          </p:txBody>
        </p:sp>
      </p:grpSp>
      <p:grpSp>
        <p:nvGrpSpPr>
          <p:cNvPr id="148" name="Gruppo">
            <a:extLst>
              <a:ext uri="{FF2B5EF4-FFF2-40B4-BE49-F238E27FC236}">
                <a16:creationId xmlns:a16="http://schemas.microsoft.com/office/drawing/2014/main" id="{DFBE00A8-D768-4746-9B71-437A4D499159}"/>
              </a:ext>
            </a:extLst>
          </p:cNvPr>
          <p:cNvGrpSpPr/>
          <p:nvPr/>
        </p:nvGrpSpPr>
        <p:grpSpPr>
          <a:xfrm>
            <a:off x="11049604" y="2836528"/>
            <a:ext cx="572825" cy="253712"/>
            <a:chOff x="0" y="0"/>
            <a:chExt cx="429618" cy="190282"/>
          </a:xfrm>
        </p:grpSpPr>
        <p:sp>
          <p:nvSpPr>
            <p:cNvPr id="149" name="Rettangolo">
              <a:extLst>
                <a:ext uri="{FF2B5EF4-FFF2-40B4-BE49-F238E27FC236}">
                  <a16:creationId xmlns:a16="http://schemas.microsoft.com/office/drawing/2014/main" id="{1101EEAA-4901-4494-BF87-406E8DA75FCD}"/>
                </a:ext>
              </a:extLst>
            </p:cNvPr>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150" name="2016">
              <a:extLst>
                <a:ext uri="{FF2B5EF4-FFF2-40B4-BE49-F238E27FC236}">
                  <a16:creationId xmlns:a16="http://schemas.microsoft.com/office/drawing/2014/main" id="{21392BAE-09F2-4C58-9E24-F7EB88B60BBC}"/>
                </a:ext>
              </a:extLst>
            </p:cNvPr>
            <p:cNvSpPr txBox="1"/>
            <p:nvPr/>
          </p:nvSpPr>
          <p:spPr>
            <a:xfrm>
              <a:off x="34070" y="34813"/>
              <a:ext cx="361477" cy="120655"/>
            </a:xfrm>
            <a:prstGeom prst="rect">
              <a:avLst/>
            </a:prstGeom>
            <a:noFill/>
            <a:ln w="3175" cap="flat">
              <a:noFill/>
              <a:miter lim="400000"/>
            </a:ln>
            <a:effectLst/>
            <a:extLst>
              <a:ext uri="{C572A759-6A51-4108-AA02-DFA0A04FC94B}">
                <ma14:wrappingTextBoxFlag xmlns="" xmlns:a16="http://schemas.microsoft.com/office/drawing/2014/main" xmlns:c="http://schemas.openxmlformats.org/drawingml/2006/chart" xmlns:a14="http://schemas.microsoft.com/office/drawing/2010/main" xmlns:p14="http://schemas.microsoft.com/office/powerpoint/2010/main" xmlns:ma14="http://schemas.microsoft.com/office/mac/drawingml/2011/main"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lang="it-IT" sz="933" kern="0" dirty="0">
                  <a:latin typeface="Gill Sans MT" panose="020B0502020104020203" pitchFamily="34" charset="0"/>
                </a:rPr>
                <a:t>2019</a:t>
              </a:r>
              <a:endParaRPr sz="933" kern="0" dirty="0">
                <a:latin typeface="Gill Sans MT" panose="020B0502020104020203" pitchFamily="34" charset="0"/>
              </a:endParaRPr>
            </a:p>
          </p:txBody>
        </p:sp>
      </p:grpSp>
      <p:sp>
        <p:nvSpPr>
          <p:cNvPr id="81" name="Rettangolo">
            <a:extLst>
              <a:ext uri="{FF2B5EF4-FFF2-40B4-BE49-F238E27FC236}">
                <a16:creationId xmlns:a16="http://schemas.microsoft.com/office/drawing/2014/main" id="{C00EEFB9-E621-4E78-BD5B-889A2CF6D4B3}"/>
              </a:ext>
            </a:extLst>
          </p:cNvPr>
          <p:cNvSpPr/>
          <p:nvPr/>
        </p:nvSpPr>
        <p:spPr>
          <a:xfrm>
            <a:off x="-2" y="3994199"/>
            <a:ext cx="12192003" cy="18080"/>
          </a:xfrm>
          <a:prstGeom prst="rect">
            <a:avLst/>
          </a:prstGeom>
          <a:solidFill>
            <a:srgbClr val="FFFFFF">
              <a:alpha val="27044"/>
            </a:srgbClr>
          </a:solidFill>
          <a:ln w="12700">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pic>
        <p:nvPicPr>
          <p:cNvPr id="92" name="Immagine 91" descr="Daily_van_MY22_3-4_SW_02_LH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106" y="4896588"/>
            <a:ext cx="2221852" cy="1667368"/>
          </a:xfrm>
          <a:prstGeom prst="rect">
            <a:avLst/>
          </a:prstGeom>
        </p:spPr>
      </p:pic>
      <p:pic>
        <p:nvPicPr>
          <p:cNvPr id="93" name="Immagine 92" descr="S_Way_MY22_cam_frontale_S.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60050" y="4418017"/>
            <a:ext cx="1448140" cy="2368403"/>
          </a:xfrm>
          <a:prstGeom prst="rect">
            <a:avLst/>
          </a:prstGeom>
        </p:spPr>
      </p:pic>
    </p:spTree>
    <p:extLst>
      <p:ext uri="{BB962C8B-B14F-4D97-AF65-F5344CB8AC3E}">
        <p14:creationId xmlns:p14="http://schemas.microsoft.com/office/powerpoint/2010/main" val="408508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Format_Brand_Presentation_04E_1024_service_png.028.jpg" descr="Format_Brand_Presentation_04E_1024_service_png.028.jpg">
            <a:extLst>
              <a:ext uri="{FF2B5EF4-FFF2-40B4-BE49-F238E27FC236}">
                <a16:creationId xmlns:a16="http://schemas.microsoft.com/office/drawing/2014/main" id="{5DC04072-435D-C34A-8316-080B6ED1A6F8}"/>
              </a:ext>
            </a:extLst>
          </p:cNvPr>
          <p:cNvPicPr>
            <a:picLocks noChangeAspect="1"/>
          </p:cNvPicPr>
          <p:nvPr/>
        </p:nvPicPr>
        <p:blipFill>
          <a:blip r:embed="rId3"/>
          <a:stretch>
            <a:fillRect/>
          </a:stretch>
        </p:blipFill>
        <p:spPr>
          <a:xfrm>
            <a:off x="0" y="0"/>
            <a:ext cx="12192000" cy="6858000"/>
          </a:xfrm>
          <a:prstGeom prst="rect">
            <a:avLst/>
          </a:prstGeom>
          <a:ln w="3175">
            <a:miter lim="400000"/>
          </a:ln>
        </p:spPr>
      </p:pic>
      <p:sp>
        <p:nvSpPr>
          <p:cNvPr id="794" name="Rettangolo"/>
          <p:cNvSpPr/>
          <p:nvPr/>
        </p:nvSpPr>
        <p:spPr>
          <a:xfrm>
            <a:off x="7087770" y="0"/>
            <a:ext cx="5128537" cy="6882323"/>
          </a:xfrm>
          <a:prstGeom prst="rect">
            <a:avLst/>
          </a:prstGeom>
          <a:gradFill flip="none" rotWithShape="1">
            <a:gsLst>
              <a:gs pos="0">
                <a:srgbClr val="002A4C">
                  <a:alpha val="63421"/>
                </a:srgbClr>
              </a:gs>
              <a:gs pos="54272">
                <a:srgbClr val="001526">
                  <a:alpha val="31709"/>
                </a:srgbClr>
              </a:gs>
              <a:gs pos="100000">
                <a:srgbClr val="000000">
                  <a:alpha val="0"/>
                </a:srgbClr>
              </a:gs>
            </a:gsLst>
            <a:lin ang="10800000" scaled="1"/>
            <a:tileRect/>
          </a:gradFill>
          <a:ln w="12700">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grpSp>
        <p:nvGrpSpPr>
          <p:cNvPr id="797" name="Gruppo"/>
          <p:cNvGrpSpPr/>
          <p:nvPr/>
        </p:nvGrpSpPr>
        <p:grpSpPr>
          <a:xfrm>
            <a:off x="1092209" y="2838301"/>
            <a:ext cx="572825" cy="253712"/>
            <a:chOff x="0" y="0"/>
            <a:chExt cx="429618" cy="190282"/>
          </a:xfrm>
        </p:grpSpPr>
        <p:sp>
          <p:nvSpPr>
            <p:cNvPr id="795" name="Rettangolo"/>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796" name="1992"/>
            <p:cNvSpPr txBox="1"/>
            <p:nvPr/>
          </p:nvSpPr>
          <p:spPr>
            <a:xfrm>
              <a:off x="34070" y="34813"/>
              <a:ext cx="361477" cy="12065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lang="it-IT" sz="933" kern="0" dirty="0">
                  <a:latin typeface="Gill Sans MT" panose="020B0502020104020203" pitchFamily="34" charset="0"/>
                </a:rPr>
                <a:t>2010</a:t>
              </a:r>
              <a:endParaRPr sz="933" kern="0" dirty="0">
                <a:latin typeface="Gill Sans MT" panose="020B0502020104020203" pitchFamily="34" charset="0"/>
              </a:endParaRPr>
            </a:p>
          </p:txBody>
        </p:sp>
      </p:grpSp>
      <p:grpSp>
        <p:nvGrpSpPr>
          <p:cNvPr id="800" name="Gruppo"/>
          <p:cNvGrpSpPr/>
          <p:nvPr/>
        </p:nvGrpSpPr>
        <p:grpSpPr>
          <a:xfrm>
            <a:off x="3536180" y="2838301"/>
            <a:ext cx="574809" cy="253712"/>
            <a:chOff x="0" y="0"/>
            <a:chExt cx="431106" cy="190282"/>
          </a:xfrm>
        </p:grpSpPr>
        <p:sp>
          <p:nvSpPr>
            <p:cNvPr id="798" name="Rettangolo"/>
            <p:cNvSpPr/>
            <p:nvPr/>
          </p:nvSpPr>
          <p:spPr>
            <a:xfrm>
              <a:off x="0" y="0"/>
              <a:ext cx="431106"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100" b="1">
                  <a:solidFill>
                    <a:srgbClr val="FFFFFF"/>
                  </a:solidFill>
                  <a:latin typeface="Arial"/>
                  <a:ea typeface="Arial"/>
                  <a:cs typeface="Arial"/>
                  <a:sym typeface="Arial"/>
                </a:defRPr>
              </a:pPr>
              <a:endParaRPr sz="133" b="1" kern="0">
                <a:solidFill>
                  <a:srgbClr val="FFFFFF"/>
                </a:solidFill>
                <a:latin typeface="Gill Sans MT" panose="020B0502020104020203" pitchFamily="34" charset="0"/>
                <a:cs typeface="Arial"/>
                <a:sym typeface="Arial"/>
              </a:endParaRPr>
            </a:p>
          </p:txBody>
        </p:sp>
        <p:sp>
          <p:nvSpPr>
            <p:cNvPr id="799" name="1993"/>
            <p:cNvSpPr txBox="1"/>
            <p:nvPr/>
          </p:nvSpPr>
          <p:spPr>
            <a:xfrm>
              <a:off x="34813" y="34813"/>
              <a:ext cx="361478" cy="12065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lang="it-IT" sz="933" kern="0" dirty="0">
                  <a:latin typeface="Gill Sans MT" panose="020B0502020104020203" pitchFamily="34" charset="0"/>
                </a:rPr>
                <a:t>2010</a:t>
              </a:r>
              <a:endParaRPr sz="933" kern="0" dirty="0">
                <a:latin typeface="Gill Sans MT" panose="020B0502020104020203" pitchFamily="34" charset="0"/>
              </a:endParaRPr>
            </a:p>
          </p:txBody>
        </p:sp>
      </p:grpSp>
      <p:grpSp>
        <p:nvGrpSpPr>
          <p:cNvPr id="803" name="Gruppo"/>
          <p:cNvGrpSpPr/>
          <p:nvPr/>
        </p:nvGrpSpPr>
        <p:grpSpPr>
          <a:xfrm>
            <a:off x="5832382" y="2838301"/>
            <a:ext cx="574809" cy="253712"/>
            <a:chOff x="0" y="0"/>
            <a:chExt cx="431105" cy="190282"/>
          </a:xfrm>
        </p:grpSpPr>
        <p:sp>
          <p:nvSpPr>
            <p:cNvPr id="801" name="Rettangolo"/>
            <p:cNvSpPr/>
            <p:nvPr/>
          </p:nvSpPr>
          <p:spPr>
            <a:xfrm>
              <a:off x="0" y="0"/>
              <a:ext cx="431105"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802" name="2013"/>
            <p:cNvSpPr txBox="1"/>
            <p:nvPr/>
          </p:nvSpPr>
          <p:spPr>
            <a:xfrm>
              <a:off x="34813" y="34813"/>
              <a:ext cx="361477" cy="12065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a:latin typeface="Gill Sans MT" panose="020B0502020104020203" pitchFamily="34" charset="0"/>
                </a:rPr>
                <a:t>2013</a:t>
              </a:r>
            </a:p>
          </p:txBody>
        </p:sp>
      </p:grpSp>
      <p:grpSp>
        <p:nvGrpSpPr>
          <p:cNvPr id="806" name="Gruppo"/>
          <p:cNvGrpSpPr/>
          <p:nvPr/>
        </p:nvGrpSpPr>
        <p:grpSpPr>
          <a:xfrm>
            <a:off x="8225537" y="2838301"/>
            <a:ext cx="572827" cy="253712"/>
            <a:chOff x="0" y="0"/>
            <a:chExt cx="429618" cy="190282"/>
          </a:xfrm>
        </p:grpSpPr>
        <p:sp>
          <p:nvSpPr>
            <p:cNvPr id="804" name="Rettangolo"/>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805" name="2016"/>
            <p:cNvSpPr txBox="1"/>
            <p:nvPr/>
          </p:nvSpPr>
          <p:spPr>
            <a:xfrm>
              <a:off x="34070" y="34813"/>
              <a:ext cx="361477" cy="12065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201</a:t>
              </a:r>
              <a:r>
                <a:rPr lang="it-IT" sz="933" kern="0" dirty="0">
                  <a:latin typeface="Gill Sans MT" panose="020B0502020104020203" pitchFamily="34" charset="0"/>
                </a:rPr>
                <a:t>4</a:t>
              </a:r>
              <a:endParaRPr sz="933" kern="0" dirty="0">
                <a:latin typeface="Gill Sans MT" panose="020B0502020104020203" pitchFamily="34" charset="0"/>
              </a:endParaRPr>
            </a:p>
          </p:txBody>
        </p:sp>
      </p:grpSp>
      <p:grpSp>
        <p:nvGrpSpPr>
          <p:cNvPr id="809" name="Gruppo"/>
          <p:cNvGrpSpPr/>
          <p:nvPr/>
        </p:nvGrpSpPr>
        <p:grpSpPr>
          <a:xfrm>
            <a:off x="10686075" y="2838301"/>
            <a:ext cx="572827" cy="253712"/>
            <a:chOff x="0" y="0"/>
            <a:chExt cx="429618" cy="190282"/>
          </a:xfrm>
        </p:grpSpPr>
        <p:sp>
          <p:nvSpPr>
            <p:cNvPr id="807" name="Rettangolo"/>
            <p:cNvSpPr/>
            <p:nvPr/>
          </p:nvSpPr>
          <p:spPr>
            <a:xfrm>
              <a:off x="0" y="0"/>
              <a:ext cx="429618" cy="190282"/>
            </a:xfrm>
            <a:prstGeom prst="rect">
              <a:avLst/>
            </a:prstGeom>
            <a:solidFill>
              <a:srgbClr val="0B4395">
                <a:alpha val="49430"/>
              </a:srgbClr>
            </a:solidFill>
            <a:ln w="12700" cap="flat">
              <a:noFill/>
              <a:miter lim="400000"/>
            </a:ln>
            <a:effectLst/>
          </p:spPr>
          <p:txBody>
            <a:bodyPr wrap="square" lIns="0" tIns="0" rIns="0" bIns="0" numCol="1" anchor="ctr">
              <a:noAutofit/>
            </a:bodyPr>
            <a:lstStyle/>
            <a:p>
              <a:pPr algn="ctr" defTabSz="171444" hangingPunct="0">
                <a:defRPr sz="400" b="1">
                  <a:solidFill>
                    <a:srgbClr val="FFFFFF"/>
                  </a:solidFill>
                  <a:latin typeface="Arial"/>
                  <a:ea typeface="Arial"/>
                  <a:cs typeface="Arial"/>
                  <a:sym typeface="Arial"/>
                </a:defRPr>
              </a:pPr>
              <a:endParaRPr sz="533" b="1" kern="0">
                <a:solidFill>
                  <a:srgbClr val="FFFFFF"/>
                </a:solidFill>
                <a:latin typeface="Gill Sans MT" panose="020B0502020104020203" pitchFamily="34" charset="0"/>
                <a:cs typeface="Arial"/>
                <a:sym typeface="Arial"/>
              </a:endParaRPr>
            </a:p>
          </p:txBody>
        </p:sp>
        <p:sp>
          <p:nvSpPr>
            <p:cNvPr id="808" name="2018"/>
            <p:cNvSpPr txBox="1"/>
            <p:nvPr/>
          </p:nvSpPr>
          <p:spPr>
            <a:xfrm>
              <a:off x="34070" y="34813"/>
              <a:ext cx="361477" cy="12065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8571" tIns="8571" rIns="8571" bIns="8571" numCol="1" anchor="ctr">
              <a:spAutoFit/>
            </a:bodyPr>
            <a:lstStyle>
              <a:lvl1pPr defTabSz="128586">
                <a:defRPr sz="700" b="1">
                  <a:solidFill>
                    <a:srgbClr val="FFFFFF"/>
                  </a:solidFill>
                  <a:latin typeface="Gotham"/>
                  <a:ea typeface="Gotham"/>
                  <a:cs typeface="Gotham"/>
                  <a:sym typeface="Gotham"/>
                </a:defRPr>
              </a:lvl1pPr>
            </a:lstStyle>
            <a:p>
              <a:pPr algn="ctr" defTabSz="171444" hangingPunct="0"/>
              <a:r>
                <a:rPr sz="933" kern="0" dirty="0">
                  <a:latin typeface="Gill Sans MT" panose="020B0502020104020203" pitchFamily="34" charset="0"/>
                </a:rPr>
                <a:t>201</a:t>
              </a:r>
              <a:r>
                <a:rPr lang="it-IT" sz="933" kern="0" dirty="0">
                  <a:latin typeface="Gill Sans MT" panose="020B0502020104020203" pitchFamily="34" charset="0"/>
                </a:rPr>
                <a:t>6</a:t>
              </a:r>
              <a:endParaRPr sz="933" kern="0" dirty="0">
                <a:latin typeface="Gill Sans MT" panose="020B0502020104020203" pitchFamily="34" charset="0"/>
              </a:endParaRPr>
            </a:p>
          </p:txBody>
        </p:sp>
      </p:grpSp>
      <p:sp>
        <p:nvSpPr>
          <p:cNvPr id="811" name="Rettangolo"/>
          <p:cNvSpPr/>
          <p:nvPr/>
        </p:nvSpPr>
        <p:spPr>
          <a:xfrm>
            <a:off x="-1" y="3281121"/>
            <a:ext cx="12281648" cy="1854201"/>
          </a:xfrm>
          <a:prstGeom prst="rect">
            <a:avLst/>
          </a:prstGeom>
          <a:solidFill>
            <a:srgbClr val="FFFFFF"/>
          </a:solidFill>
          <a:ln w="12700">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pic>
        <p:nvPicPr>
          <p:cNvPr id="814" name="Immagine" descr="Immagine"/>
          <p:cNvPicPr>
            <a:picLocks noChangeAspect="1"/>
          </p:cNvPicPr>
          <p:nvPr/>
        </p:nvPicPr>
        <p:blipFill>
          <a:blip r:embed="rId4"/>
          <a:stretch>
            <a:fillRect/>
          </a:stretch>
        </p:blipFill>
        <p:spPr>
          <a:xfrm>
            <a:off x="165061" y="3411291"/>
            <a:ext cx="2392288" cy="1593863"/>
          </a:xfrm>
          <a:prstGeom prst="rect">
            <a:avLst/>
          </a:prstGeom>
          <a:ln w="12700">
            <a:miter lim="400000"/>
          </a:ln>
        </p:spPr>
      </p:pic>
      <p:pic>
        <p:nvPicPr>
          <p:cNvPr id="816" name="Immagine" descr="Immagine"/>
          <p:cNvPicPr>
            <a:picLocks noChangeAspect="1"/>
          </p:cNvPicPr>
          <p:nvPr/>
        </p:nvPicPr>
        <p:blipFill>
          <a:blip r:embed="rId5"/>
          <a:stretch>
            <a:fillRect/>
          </a:stretch>
        </p:blipFill>
        <p:spPr>
          <a:xfrm>
            <a:off x="2692080" y="3441160"/>
            <a:ext cx="2302877" cy="1534123"/>
          </a:xfrm>
          <a:prstGeom prst="rect">
            <a:avLst/>
          </a:prstGeom>
          <a:ln w="12700">
            <a:miter lim="400000"/>
          </a:ln>
        </p:spPr>
      </p:pic>
      <p:pic>
        <p:nvPicPr>
          <p:cNvPr id="817" name="Immagine" descr="Immagine"/>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129689" y="3709354"/>
            <a:ext cx="2091756" cy="1057549"/>
          </a:xfrm>
          <a:prstGeom prst="rect">
            <a:avLst/>
          </a:prstGeom>
          <a:ln w="12700">
            <a:miter lim="400000"/>
          </a:ln>
        </p:spPr>
      </p:pic>
      <p:pic>
        <p:nvPicPr>
          <p:cNvPr id="818" name="Immagine" descr="Immagine"/>
          <p:cNvPicPr>
            <a:picLocks noChangeAspect="1"/>
          </p:cNvPicPr>
          <p:nvPr/>
        </p:nvPicPr>
        <p:blipFill>
          <a:blip r:embed="rId7"/>
          <a:stretch>
            <a:fillRect/>
          </a:stretch>
        </p:blipFill>
        <p:spPr>
          <a:xfrm>
            <a:off x="9863968" y="3460644"/>
            <a:ext cx="2162971" cy="1495155"/>
          </a:xfrm>
          <a:prstGeom prst="rect">
            <a:avLst/>
          </a:prstGeom>
          <a:ln w="12700">
            <a:miter lim="400000"/>
          </a:ln>
        </p:spPr>
      </p:pic>
      <p:pic>
        <p:nvPicPr>
          <p:cNvPr id="820" name="image.jpeg" descr="image.jpeg"/>
          <p:cNvPicPr>
            <a:picLocks noChangeAspect="1"/>
          </p:cNvPicPr>
          <p:nvPr/>
        </p:nvPicPr>
        <p:blipFill>
          <a:blip r:embed="rId8"/>
          <a:stretch>
            <a:fillRect/>
          </a:stretch>
        </p:blipFill>
        <p:spPr>
          <a:xfrm>
            <a:off x="7345367" y="3545440"/>
            <a:ext cx="2447916" cy="1325617"/>
          </a:xfrm>
          <a:prstGeom prst="rect">
            <a:avLst/>
          </a:prstGeom>
          <a:ln w="12700">
            <a:miter lim="400000"/>
          </a:ln>
        </p:spPr>
      </p:pic>
      <p:sp>
        <p:nvSpPr>
          <p:cNvPr id="821" name="Linea"/>
          <p:cNvSpPr/>
          <p:nvPr/>
        </p:nvSpPr>
        <p:spPr>
          <a:xfrm flipH="1">
            <a:off x="553888" y="626937"/>
            <a:ext cx="1689339" cy="1704324"/>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21600"/>
                </a:lnTo>
                <a:lnTo>
                  <a:pt x="91" y="21600"/>
                </a:lnTo>
                <a:lnTo>
                  <a:pt x="91" y="17580"/>
                </a:lnTo>
              </a:path>
            </a:pathLst>
          </a:custGeom>
          <a:ln w="50800">
            <a:solidFill>
              <a:srgbClr val="FFFFFF"/>
            </a:solidFill>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822" name="IVECO  Concept"/>
          <p:cNvSpPr txBox="1"/>
          <p:nvPr/>
        </p:nvSpPr>
        <p:spPr>
          <a:xfrm>
            <a:off x="1082347" y="1035653"/>
            <a:ext cx="7099956" cy="937691"/>
          </a:xfrm>
          <a:prstGeom prst="rect">
            <a:avLst/>
          </a:prstGeom>
          <a:ln w="3175">
            <a:miter lim="400000"/>
          </a:ln>
          <a:extLst>
            <a:ext uri="{C572A759-6A51-4108-AA02-DFA0A04FC94B}">
              <ma14:wrappingTextBoxFlag xmlns:ma14="http://schemas.microsoft.com/office/mac/drawingml/2011/main" xmlns="" val="1"/>
            </a:ext>
          </a:extLst>
        </p:spPr>
        <p:txBody>
          <a:bodyPr lIns="25399" tIns="25399" rIns="25399" bIns="25399" anchor="ctr">
            <a:spAutoFit/>
          </a:bodyPr>
          <a:lstStyle/>
          <a:p>
            <a:pPr defTabSz="228594" hangingPunct="0">
              <a:lnSpc>
                <a:spcPct val="90000"/>
              </a:lnSpc>
              <a:defRPr sz="2400" cap="all" spc="144">
                <a:solidFill>
                  <a:srgbClr val="FFFFFF"/>
                </a:solidFill>
                <a:latin typeface="Gill Sans"/>
                <a:ea typeface="Gill Sans"/>
                <a:cs typeface="Gill Sans"/>
                <a:sym typeface="Gill Sans"/>
              </a:defRPr>
            </a:pPr>
            <a:r>
              <a:rPr sz="3200" kern="0" cap="all" spc="192">
                <a:solidFill>
                  <a:srgbClr val="FFFFFF"/>
                </a:solidFill>
                <a:latin typeface="Gill Sans MT" panose="020B0502020104020203" pitchFamily="34" charset="0"/>
                <a:sym typeface="Gill Sans"/>
              </a:rPr>
              <a:t>IVECO </a:t>
            </a:r>
            <a:br>
              <a:rPr sz="3200" kern="0" cap="all" spc="192">
                <a:solidFill>
                  <a:srgbClr val="FFFFFF"/>
                </a:solidFill>
                <a:latin typeface="Gill Sans MT" panose="020B0502020104020203" pitchFamily="34" charset="0"/>
                <a:sym typeface="Gill Sans"/>
              </a:rPr>
            </a:br>
            <a:r>
              <a:rPr sz="3200" kern="0" cap="all" spc="192">
                <a:solidFill>
                  <a:srgbClr val="FFFFFF"/>
                </a:solidFill>
                <a:latin typeface="Gill Sans MT" panose="020B0502020104020203" pitchFamily="34" charset="0"/>
                <a:sym typeface="Gill Sans"/>
              </a:rPr>
              <a:t>Concept</a:t>
            </a:r>
          </a:p>
        </p:txBody>
      </p:sp>
      <p:sp>
        <p:nvSpPr>
          <p:cNvPr id="833" name="A path to innovation"/>
          <p:cNvSpPr txBox="1"/>
          <p:nvPr/>
        </p:nvSpPr>
        <p:spPr>
          <a:xfrm>
            <a:off x="4800528" y="1485853"/>
            <a:ext cx="6859825" cy="494492"/>
          </a:xfrm>
          <a:prstGeom prst="rect">
            <a:avLst/>
          </a:prstGeom>
          <a:ln w="3175">
            <a:miter lim="400000"/>
          </a:ln>
          <a:extLst>
            <a:ext uri="{C572A759-6A51-4108-AA02-DFA0A04FC94B}">
              <ma14:wrappingTextBoxFlag xmlns:ma14="http://schemas.microsoft.com/office/mac/drawingml/2011/main" xmlns="" val="1"/>
            </a:ext>
          </a:extLst>
        </p:spPr>
        <p:txBody>
          <a:bodyPr wrap="none" lIns="25399" tIns="25399" rIns="25399" bIns="25399" anchor="ctr">
            <a:spAutoFit/>
          </a:bodyPr>
          <a:lstStyle>
            <a:lvl1pPr algn="r" defTabSz="171450">
              <a:lnSpc>
                <a:spcPct val="90000"/>
              </a:lnSpc>
              <a:defRPr sz="2400" cap="all" spc="144">
                <a:solidFill>
                  <a:srgbClr val="FFFFFF"/>
                </a:solidFill>
                <a:latin typeface="Gill Sans"/>
                <a:ea typeface="Gill Sans"/>
                <a:cs typeface="Gill Sans"/>
                <a:sym typeface="Gill Sans"/>
              </a:defRPr>
            </a:lvl1pPr>
          </a:lstStyle>
          <a:p>
            <a:pPr defTabSz="228594" hangingPunct="0"/>
            <a:r>
              <a:rPr lang="es-419" sz="3200" kern="0" spc="192" dirty="0">
                <a:latin typeface="Gill Sans MT" panose="020B0502020104020203" pitchFamily="34" charset="0"/>
              </a:rPr>
              <a:t>UN CAMINA A LA </a:t>
            </a:r>
            <a:r>
              <a:rPr sz="3200" kern="0" spc="192" dirty="0" err="1">
                <a:latin typeface="Gill Sans MT" panose="020B0502020104020203" pitchFamily="34" charset="0"/>
              </a:rPr>
              <a:t>innova</a:t>
            </a:r>
            <a:r>
              <a:rPr lang="es-419" sz="3200" kern="0" spc="192" dirty="0">
                <a:latin typeface="Gill Sans MT" panose="020B0502020104020203" pitchFamily="34" charset="0"/>
              </a:rPr>
              <a:t>C</a:t>
            </a:r>
            <a:r>
              <a:rPr sz="3200" kern="0" spc="192" dirty="0">
                <a:latin typeface="Gill Sans MT" panose="020B0502020104020203" pitchFamily="34" charset="0"/>
              </a:rPr>
              <a:t>ion </a:t>
            </a:r>
          </a:p>
        </p:txBody>
      </p:sp>
      <p:sp>
        <p:nvSpPr>
          <p:cNvPr id="834" name="Linea"/>
          <p:cNvSpPr/>
          <p:nvPr/>
        </p:nvSpPr>
        <p:spPr>
          <a:xfrm>
            <a:off x="3441749" y="1739447"/>
            <a:ext cx="2540003" cy="3"/>
          </a:xfrm>
          <a:prstGeom prst="line">
            <a:avLst/>
          </a:prstGeom>
          <a:ln w="3175">
            <a:solidFill>
              <a:srgbClr val="FFFFFF"/>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44" name="Rettangolo">
            <a:extLst>
              <a:ext uri="{FF2B5EF4-FFF2-40B4-BE49-F238E27FC236}">
                <a16:creationId xmlns:a16="http://schemas.microsoft.com/office/drawing/2014/main" id="{393471B6-B8F3-CF45-812F-AABC8CFB3A40}"/>
              </a:ext>
            </a:extLst>
          </p:cNvPr>
          <p:cNvSpPr/>
          <p:nvPr/>
        </p:nvSpPr>
        <p:spPr>
          <a:xfrm>
            <a:off x="-2" y="3104340"/>
            <a:ext cx="12192003" cy="166889"/>
          </a:xfrm>
          <a:prstGeom prst="rect">
            <a:avLst/>
          </a:prstGeom>
          <a:solidFill>
            <a:srgbClr val="FFFFFF">
              <a:alpha val="27044"/>
            </a:srgbClr>
          </a:solidFill>
          <a:ln w="12700">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40" name="IVECO GLIDER">
            <a:extLst>
              <a:ext uri="{FF2B5EF4-FFF2-40B4-BE49-F238E27FC236}">
                <a16:creationId xmlns:a16="http://schemas.microsoft.com/office/drawing/2014/main" id="{06D6B915-7F98-4F4F-B38E-0BCFB1BB6272}"/>
              </a:ext>
            </a:extLst>
          </p:cNvPr>
          <p:cNvSpPr txBox="1"/>
          <p:nvPr/>
        </p:nvSpPr>
        <p:spPr>
          <a:xfrm>
            <a:off x="169997" y="5248693"/>
            <a:ext cx="2382417" cy="18466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IVECO GLIDER</a:t>
            </a:r>
          </a:p>
        </p:txBody>
      </p:sp>
      <p:sp>
        <p:nvSpPr>
          <p:cNvPr id="41" name="IVECO DUAL ENERGY">
            <a:extLst>
              <a:ext uri="{FF2B5EF4-FFF2-40B4-BE49-F238E27FC236}">
                <a16:creationId xmlns:a16="http://schemas.microsoft.com/office/drawing/2014/main" id="{108C5984-E372-43DE-B90A-7E96D732F424}"/>
              </a:ext>
            </a:extLst>
          </p:cNvPr>
          <p:cNvSpPr txBox="1"/>
          <p:nvPr/>
        </p:nvSpPr>
        <p:spPr>
          <a:xfrm>
            <a:off x="2645653" y="5248693"/>
            <a:ext cx="2382417" cy="18466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IVECO DUAL ENERGY</a:t>
            </a:r>
          </a:p>
        </p:txBody>
      </p:sp>
      <p:sp>
        <p:nvSpPr>
          <p:cNvPr id="42" name="IVECO ELLISUP">
            <a:extLst>
              <a:ext uri="{FF2B5EF4-FFF2-40B4-BE49-F238E27FC236}">
                <a16:creationId xmlns:a16="http://schemas.microsoft.com/office/drawing/2014/main" id="{A26BD020-5F2A-4BF3-9FC2-A81DC0FFD362}"/>
              </a:ext>
            </a:extLst>
          </p:cNvPr>
          <p:cNvSpPr txBox="1"/>
          <p:nvPr/>
        </p:nvSpPr>
        <p:spPr>
          <a:xfrm>
            <a:off x="5028068" y="5248693"/>
            <a:ext cx="2382416" cy="18466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IVECO ELLISUP</a:t>
            </a:r>
          </a:p>
        </p:txBody>
      </p:sp>
      <p:sp>
        <p:nvSpPr>
          <p:cNvPr id="45" name="IVECO VISION">
            <a:extLst>
              <a:ext uri="{FF2B5EF4-FFF2-40B4-BE49-F238E27FC236}">
                <a16:creationId xmlns:a16="http://schemas.microsoft.com/office/drawing/2014/main" id="{F27A339F-F407-43D8-A43A-0A3EE64C1DC1}"/>
              </a:ext>
            </a:extLst>
          </p:cNvPr>
          <p:cNvSpPr txBox="1"/>
          <p:nvPr/>
        </p:nvSpPr>
        <p:spPr>
          <a:xfrm>
            <a:off x="7369296" y="5248693"/>
            <a:ext cx="2382416" cy="18466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VISIÓN IVECO</a:t>
            </a:r>
          </a:p>
        </p:txBody>
      </p:sp>
      <p:sp>
        <p:nvSpPr>
          <p:cNvPr id="46" name="IVECO Z TRUCK">
            <a:extLst>
              <a:ext uri="{FF2B5EF4-FFF2-40B4-BE49-F238E27FC236}">
                <a16:creationId xmlns:a16="http://schemas.microsoft.com/office/drawing/2014/main" id="{91E71A6C-1909-48B1-BA3D-8B611A1AE1CB}"/>
              </a:ext>
            </a:extLst>
          </p:cNvPr>
          <p:cNvSpPr txBox="1"/>
          <p:nvPr/>
        </p:nvSpPr>
        <p:spPr>
          <a:xfrm>
            <a:off x="9833890" y="5248693"/>
            <a:ext cx="2382417" cy="18466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0" tIns="0" rIns="0" bIns="0" anchor="ctr">
            <a:spAutoFit/>
          </a:bodyPr>
          <a:lstStyle>
            <a:lvl1pPr defTabSz="171450">
              <a:defRPr sz="900" b="1" cap="all">
                <a:solidFill>
                  <a:srgbClr val="FFFFFF"/>
                </a:solidFill>
                <a:latin typeface="Gill Sans"/>
                <a:ea typeface="Gill Sans"/>
                <a:cs typeface="Gill Sans"/>
                <a:sym typeface="Gill Sans"/>
              </a:defRPr>
            </a:lvl1pPr>
          </a:lstStyle>
          <a:p>
            <a:pPr algn="ctr" defTabSz="228594" hangingPunct="0"/>
            <a:r>
              <a:rPr sz="1200" kern="0">
                <a:latin typeface="Gill Sans MT" panose="020B0502020104020203" pitchFamily="34" charset="0"/>
              </a:rPr>
              <a:t>IVECO Z TRUCK</a:t>
            </a:r>
          </a:p>
        </p:txBody>
      </p:sp>
      <p:sp>
        <p:nvSpPr>
          <p:cNvPr id="47" name="Motor Show Hannover 2010…">
            <a:extLst>
              <a:ext uri="{FF2B5EF4-FFF2-40B4-BE49-F238E27FC236}">
                <a16:creationId xmlns:a16="http://schemas.microsoft.com/office/drawing/2014/main" id="{00621517-ABC5-418E-9E74-E281B46AAD84}"/>
              </a:ext>
            </a:extLst>
          </p:cNvPr>
          <p:cNvSpPr txBox="1"/>
          <p:nvPr/>
        </p:nvSpPr>
        <p:spPr>
          <a:xfrm>
            <a:off x="165061" y="5546729"/>
            <a:ext cx="2392288" cy="740970"/>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63499" tIns="63499" rIns="63499" bIns="63499">
            <a:spAutoFit/>
          </a:bodyPr>
          <a:lstStyle/>
          <a:p>
            <a:pPr marR="63497" indent="90308" algn="ctr" defTabSz="228594" hangingPunct="0">
              <a:spcBef>
                <a:spcPts val="267"/>
              </a:spcBef>
              <a:defRPr sz="700" cap="all" spc="-21">
                <a:solidFill>
                  <a:srgbClr val="FFFFFF"/>
                </a:solidFill>
                <a:latin typeface="Gill Sans"/>
                <a:ea typeface="Gill Sans"/>
                <a:cs typeface="Gill Sans"/>
                <a:sym typeface="Gill Sans"/>
              </a:defRPr>
            </a:pPr>
            <a:r>
              <a:rPr sz="933" kern="0" cap="all" spc="-28" dirty="0">
                <a:solidFill>
                  <a:srgbClr val="FFFFFF"/>
                </a:solidFill>
                <a:latin typeface="Gill Sans MT" panose="020B0502020104020203" pitchFamily="34" charset="0"/>
                <a:sym typeface="Gill Sans"/>
              </a:rPr>
              <a:t>Salón del Automóvil</a:t>
            </a:r>
            <a:br>
              <a:rPr sz="933" kern="0" cap="all" spc="-28" dirty="0">
                <a:solidFill>
                  <a:srgbClr val="FFFFFF"/>
                </a:solidFill>
                <a:latin typeface="Gill Sans MT" panose="020B0502020104020203" pitchFamily="34" charset="0"/>
                <a:sym typeface="Gill Sans"/>
              </a:rPr>
            </a:br>
            <a:r>
              <a:rPr sz="933" kern="0" cap="all" spc="-28" dirty="0">
                <a:solidFill>
                  <a:srgbClr val="FFFFFF"/>
                </a:solidFill>
                <a:latin typeface="Gill Sans MT" panose="020B0502020104020203" pitchFamily="34" charset="0"/>
                <a:sym typeface="Gill Sans"/>
              </a:rPr>
              <a:t>Hannover 2010</a:t>
            </a:r>
          </a:p>
          <a:p>
            <a:pPr marR="63497" indent="90308" algn="ctr" defTabSz="228594" hangingPunct="0">
              <a:spcBef>
                <a:spcPts val="267"/>
              </a:spcBef>
              <a:defRPr sz="700" b="1" cap="all" spc="-21">
                <a:solidFill>
                  <a:srgbClr val="FFFFFF"/>
                </a:solidFill>
                <a:latin typeface="Gill Sans"/>
                <a:ea typeface="Gill Sans"/>
                <a:cs typeface="Gill Sans"/>
                <a:sym typeface="Gill Sans"/>
              </a:defRPr>
            </a:pPr>
            <a:r>
              <a:rPr lang="it-IT" sz="933" b="1" kern="0" cap="all" spc="-28" dirty="0">
                <a:solidFill>
                  <a:srgbClr val="FFFFFF"/>
                </a:solidFill>
                <a:latin typeface="Gill Sans MT" panose="020B0502020104020203" pitchFamily="34" charset="0"/>
                <a:sym typeface="Gill Sans"/>
              </a:rPr>
              <a:t>Productividad</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Eficiencia energética y habitabilidad</a:t>
            </a:r>
          </a:p>
        </p:txBody>
      </p:sp>
      <p:sp>
        <p:nvSpPr>
          <p:cNvPr id="48" name="Motor Show Hannover 2010…">
            <a:extLst>
              <a:ext uri="{FF2B5EF4-FFF2-40B4-BE49-F238E27FC236}">
                <a16:creationId xmlns:a16="http://schemas.microsoft.com/office/drawing/2014/main" id="{BD721874-0380-495C-8D80-A76B95B28DF1}"/>
              </a:ext>
            </a:extLst>
          </p:cNvPr>
          <p:cNvSpPr txBox="1"/>
          <p:nvPr/>
        </p:nvSpPr>
        <p:spPr>
          <a:xfrm>
            <a:off x="2635782" y="5546728"/>
            <a:ext cx="2392289" cy="740970"/>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63499" tIns="63499" rIns="63499" bIns="63499">
            <a:spAutoFit/>
          </a:bodyPr>
          <a:lstStyle/>
          <a:p>
            <a:pPr marR="63497" indent="90308" algn="ctr" defTabSz="228594" hangingPunct="0">
              <a:spcBef>
                <a:spcPts val="267"/>
              </a:spcBef>
              <a:defRPr sz="700" cap="all" spc="-21">
                <a:solidFill>
                  <a:srgbClr val="FFFFFF"/>
                </a:solidFill>
                <a:latin typeface="Gill Sans"/>
                <a:ea typeface="Gill Sans"/>
                <a:cs typeface="Gill Sans"/>
                <a:sym typeface="Gill Sans"/>
              </a:defRPr>
            </a:pPr>
            <a:r>
              <a:rPr sz="933" kern="0" cap="all" spc="-28" dirty="0">
                <a:solidFill>
                  <a:srgbClr val="FFFFFF"/>
                </a:solidFill>
                <a:latin typeface="Gill Sans MT" panose="020B0502020104020203" pitchFamily="34" charset="0"/>
                <a:sym typeface="Gill Sans"/>
              </a:rPr>
              <a:t>Salón del Automóvil</a:t>
            </a:r>
            <a:br>
              <a:rPr sz="933" kern="0" cap="all" spc="-28" dirty="0">
                <a:solidFill>
                  <a:srgbClr val="FFFFFF"/>
                </a:solidFill>
                <a:latin typeface="Gill Sans MT" panose="020B0502020104020203" pitchFamily="34" charset="0"/>
                <a:sym typeface="Gill Sans"/>
              </a:rPr>
            </a:br>
            <a:r>
              <a:rPr sz="933" kern="0" cap="all" spc="-28" dirty="0">
                <a:solidFill>
                  <a:srgbClr val="FFFFFF"/>
                </a:solidFill>
                <a:latin typeface="Gill Sans MT" panose="020B0502020104020203" pitchFamily="34" charset="0"/>
                <a:sym typeface="Gill Sans"/>
              </a:rPr>
              <a:t>Hannover 2010</a:t>
            </a:r>
          </a:p>
          <a:p>
            <a:pPr marR="63497" indent="90308" algn="ctr" defTabSz="228594" hangingPunct="0">
              <a:spcBef>
                <a:spcPts val="267"/>
              </a:spcBef>
              <a:defRPr sz="700" b="1" cap="all" spc="-21">
                <a:solidFill>
                  <a:srgbClr val="FFFFFF"/>
                </a:solidFill>
                <a:latin typeface="Gill Sans"/>
                <a:ea typeface="Gill Sans"/>
                <a:cs typeface="Gill Sans"/>
                <a:sym typeface="Gill Sans"/>
              </a:defRPr>
            </a:pPr>
            <a:r>
              <a:rPr sz="933" b="1" kern="0" cap="all" spc="-28" dirty="0">
                <a:solidFill>
                  <a:srgbClr val="FFFFFF"/>
                </a:solidFill>
                <a:latin typeface="Gill Sans MT" panose="020B0502020104020203" pitchFamily="34" charset="0"/>
                <a:sym typeface="Gill Sans"/>
              </a:rPr>
              <a:t>Flexibilidad </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y Modularidad</a:t>
            </a:r>
          </a:p>
        </p:txBody>
      </p:sp>
      <p:sp>
        <p:nvSpPr>
          <p:cNvPr id="49" name="Motor Show Courtrai 2013…">
            <a:extLst>
              <a:ext uri="{FF2B5EF4-FFF2-40B4-BE49-F238E27FC236}">
                <a16:creationId xmlns:a16="http://schemas.microsoft.com/office/drawing/2014/main" id="{BE65BAE6-1F20-4161-8D53-57DB632E01FF}"/>
              </a:ext>
            </a:extLst>
          </p:cNvPr>
          <p:cNvSpPr txBox="1"/>
          <p:nvPr/>
        </p:nvSpPr>
        <p:spPr>
          <a:xfrm>
            <a:off x="4979411" y="5546729"/>
            <a:ext cx="2392288" cy="88453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63499" tIns="63499" rIns="63499" bIns="63499">
            <a:spAutoFit/>
          </a:bodyPr>
          <a:lstStyle/>
          <a:p>
            <a:pPr marR="63497" indent="90308" algn="ctr" defTabSz="228594" hangingPunct="0">
              <a:spcBef>
                <a:spcPts val="267"/>
              </a:spcBef>
              <a:defRPr sz="700" cap="all" spc="-21">
                <a:solidFill>
                  <a:srgbClr val="FFFFFF"/>
                </a:solidFill>
                <a:latin typeface="Gill Sans"/>
                <a:ea typeface="Gill Sans"/>
                <a:cs typeface="Gill Sans"/>
                <a:sym typeface="Gill Sans"/>
              </a:defRPr>
            </a:pPr>
            <a:r>
              <a:rPr sz="933" kern="0" cap="all" spc="-28" dirty="0">
                <a:solidFill>
                  <a:srgbClr val="FFFFFF"/>
                </a:solidFill>
                <a:latin typeface="Gill Sans MT" panose="020B0502020104020203" pitchFamily="34" charset="0"/>
                <a:sym typeface="Gill Sans"/>
              </a:rPr>
              <a:t>Salón del Automóvil</a:t>
            </a:r>
            <a:br>
              <a:rPr sz="933" kern="0" cap="all" spc="-28" dirty="0">
                <a:solidFill>
                  <a:srgbClr val="FFFFFF"/>
                </a:solidFill>
                <a:latin typeface="Gill Sans MT" panose="020B0502020104020203" pitchFamily="34" charset="0"/>
                <a:sym typeface="Gill Sans"/>
              </a:rPr>
            </a:br>
            <a:r>
              <a:rPr sz="933" kern="0" cap="all" spc="-28" dirty="0">
                <a:solidFill>
                  <a:srgbClr val="FFFFFF"/>
                </a:solidFill>
                <a:latin typeface="Gill Sans MT" panose="020B0502020104020203" pitchFamily="34" charset="0"/>
                <a:sym typeface="Gill Sans"/>
              </a:rPr>
              <a:t>Courtrai 2013</a:t>
            </a:r>
          </a:p>
          <a:p>
            <a:pPr marR="63497" indent="90308" algn="ctr" defTabSz="228594" hangingPunct="0">
              <a:spcBef>
                <a:spcPts val="267"/>
              </a:spcBef>
              <a:defRPr sz="700" b="1" cap="all" spc="-21">
                <a:solidFill>
                  <a:srgbClr val="FFFFFF"/>
                </a:solidFill>
                <a:latin typeface="Gill Sans"/>
                <a:ea typeface="Gill Sans"/>
                <a:cs typeface="Gill Sans"/>
                <a:sym typeface="Gill Sans"/>
              </a:defRPr>
            </a:pPr>
            <a:r>
              <a:rPr sz="933" b="1" kern="0" cap="all" spc="-28" dirty="0">
                <a:solidFill>
                  <a:srgbClr val="FFFFFF"/>
                </a:solidFill>
                <a:latin typeface="Gill Sans MT" panose="020B0502020104020203" pitchFamily="34" charset="0"/>
                <a:sym typeface="Gill Sans"/>
              </a:rPr>
              <a:t>Innovador </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Arquitectura y </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Movilidad urbana inteligente</a:t>
            </a:r>
          </a:p>
        </p:txBody>
      </p:sp>
      <p:sp>
        <p:nvSpPr>
          <p:cNvPr id="50" name="Motor Show Hannover 2014…">
            <a:extLst>
              <a:ext uri="{FF2B5EF4-FFF2-40B4-BE49-F238E27FC236}">
                <a16:creationId xmlns:a16="http://schemas.microsoft.com/office/drawing/2014/main" id="{F5A9505E-2741-4F98-985B-60309FC6FFDC}"/>
              </a:ext>
            </a:extLst>
          </p:cNvPr>
          <p:cNvSpPr txBox="1"/>
          <p:nvPr/>
        </p:nvSpPr>
        <p:spPr>
          <a:xfrm>
            <a:off x="7409067" y="5546729"/>
            <a:ext cx="2392288" cy="884536"/>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63499" tIns="63499" rIns="63499" bIns="63499">
            <a:spAutoFit/>
          </a:bodyPr>
          <a:lstStyle/>
          <a:p>
            <a:pPr marR="63497" indent="90308" algn="ctr" defTabSz="228594" hangingPunct="0">
              <a:spcBef>
                <a:spcPts val="267"/>
              </a:spcBef>
              <a:defRPr sz="700" cap="all" spc="-21">
                <a:solidFill>
                  <a:srgbClr val="FFFFFF"/>
                </a:solidFill>
                <a:latin typeface="Gill Sans"/>
                <a:ea typeface="Gill Sans"/>
                <a:cs typeface="Gill Sans"/>
                <a:sym typeface="Gill Sans"/>
              </a:defRPr>
            </a:pPr>
            <a:r>
              <a:rPr sz="933" kern="0" cap="all" spc="-28" dirty="0">
                <a:solidFill>
                  <a:srgbClr val="FFFFFF"/>
                </a:solidFill>
                <a:latin typeface="Gill Sans MT" panose="020B0502020104020203" pitchFamily="34" charset="0"/>
                <a:sym typeface="Gill Sans"/>
              </a:rPr>
              <a:t>Salón del Automóvil</a:t>
            </a:r>
            <a:br>
              <a:rPr sz="933" kern="0" cap="all" spc="-28" dirty="0">
                <a:solidFill>
                  <a:srgbClr val="FFFFFF"/>
                </a:solidFill>
                <a:latin typeface="Gill Sans MT" panose="020B0502020104020203" pitchFamily="34" charset="0"/>
                <a:sym typeface="Gill Sans"/>
              </a:rPr>
            </a:br>
            <a:r>
              <a:rPr sz="933" kern="0" cap="all" spc="-28" dirty="0">
                <a:solidFill>
                  <a:srgbClr val="FFFFFF"/>
                </a:solidFill>
                <a:latin typeface="Gill Sans MT" panose="020B0502020104020203" pitchFamily="34" charset="0"/>
                <a:sym typeface="Gill Sans"/>
              </a:rPr>
              <a:t>Hannover 2014</a:t>
            </a:r>
          </a:p>
          <a:p>
            <a:pPr marR="63497" indent="90308" algn="ctr" defTabSz="228594" hangingPunct="0">
              <a:spcBef>
                <a:spcPts val="267"/>
              </a:spcBef>
              <a:defRPr sz="700" b="1" cap="all" spc="-21">
                <a:solidFill>
                  <a:srgbClr val="FFFFFF"/>
                </a:solidFill>
                <a:latin typeface="Gill Sans"/>
                <a:ea typeface="Gill Sans"/>
                <a:cs typeface="Gill Sans"/>
                <a:sym typeface="Gill Sans"/>
              </a:defRPr>
            </a:pPr>
            <a:r>
              <a:rPr sz="933" b="1" kern="0" cap="all" spc="-28" dirty="0">
                <a:solidFill>
                  <a:srgbClr val="FFFFFF"/>
                </a:solidFill>
                <a:latin typeface="Gill Sans MT" panose="020B0502020104020203" pitchFamily="34" charset="0"/>
                <a:sym typeface="Gill Sans"/>
              </a:rPr>
              <a:t>Plataforma empresarial</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Productividad </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y Sostenibilidad</a:t>
            </a:r>
          </a:p>
        </p:txBody>
      </p:sp>
      <p:sp>
        <p:nvSpPr>
          <p:cNvPr id="51" name="Motor Show Hannover 2016…">
            <a:extLst>
              <a:ext uri="{FF2B5EF4-FFF2-40B4-BE49-F238E27FC236}">
                <a16:creationId xmlns:a16="http://schemas.microsoft.com/office/drawing/2014/main" id="{E3F00CAF-6EF6-429C-92E9-93A30DC32D3A}"/>
              </a:ext>
            </a:extLst>
          </p:cNvPr>
          <p:cNvSpPr txBox="1"/>
          <p:nvPr/>
        </p:nvSpPr>
        <p:spPr>
          <a:xfrm>
            <a:off x="9799713" y="5546728"/>
            <a:ext cx="2392288" cy="740970"/>
          </a:xfrm>
          <a:prstGeom prst="rect">
            <a:avLst/>
          </a:prstGeom>
          <a:ln w="3175">
            <a:miter lim="400000"/>
          </a:ln>
          <a:extLst>
            <a:ext uri="{C572A759-6A51-4108-AA02-DFA0A04FC94B}">
              <ma14:wrappingTextBoxFlag xmlns="" xmlns:a16="http://schemas.microsoft.com/office/drawing/2014/main" xmlns:a14="http://schemas.microsoft.com/office/drawing/2010/main" xmlns:ma14="http://schemas.microsoft.com/office/mac/drawingml/2011/main" val="1"/>
            </a:ext>
          </a:extLst>
        </p:spPr>
        <p:txBody>
          <a:bodyPr lIns="63499" tIns="63499" rIns="63499" bIns="63499">
            <a:spAutoFit/>
          </a:bodyPr>
          <a:lstStyle/>
          <a:p>
            <a:pPr marR="63497" indent="90308" algn="ctr" defTabSz="228594" hangingPunct="0">
              <a:spcBef>
                <a:spcPts val="267"/>
              </a:spcBef>
              <a:defRPr sz="700" cap="all" spc="-21">
                <a:solidFill>
                  <a:srgbClr val="FFFFFF"/>
                </a:solidFill>
                <a:latin typeface="Gill Sans"/>
                <a:ea typeface="Gill Sans"/>
                <a:cs typeface="Gill Sans"/>
                <a:sym typeface="Gill Sans"/>
              </a:defRPr>
            </a:pPr>
            <a:r>
              <a:rPr sz="933" kern="0" cap="all" spc="-28" dirty="0">
                <a:solidFill>
                  <a:srgbClr val="FFFFFF"/>
                </a:solidFill>
                <a:latin typeface="Gill Sans MT" panose="020B0502020104020203" pitchFamily="34" charset="0"/>
                <a:sym typeface="Gill Sans"/>
              </a:rPr>
              <a:t>Salón del Automóvil</a:t>
            </a:r>
            <a:br>
              <a:rPr sz="933" kern="0" cap="all" spc="-28" dirty="0">
                <a:solidFill>
                  <a:srgbClr val="FFFFFF"/>
                </a:solidFill>
                <a:latin typeface="Gill Sans MT" panose="020B0502020104020203" pitchFamily="34" charset="0"/>
                <a:sym typeface="Gill Sans"/>
              </a:rPr>
            </a:br>
            <a:r>
              <a:rPr sz="933" kern="0" cap="all" spc="-28" dirty="0">
                <a:solidFill>
                  <a:srgbClr val="FFFFFF"/>
                </a:solidFill>
                <a:latin typeface="Gill Sans MT" panose="020B0502020104020203" pitchFamily="34" charset="0"/>
                <a:sym typeface="Gill Sans"/>
              </a:rPr>
              <a:t>Hannover 2016</a:t>
            </a:r>
          </a:p>
          <a:p>
            <a:pPr marR="63497" indent="90308" algn="ctr" defTabSz="228594" hangingPunct="0">
              <a:spcBef>
                <a:spcPts val="267"/>
              </a:spcBef>
              <a:defRPr sz="700" b="1" cap="all" spc="-21">
                <a:solidFill>
                  <a:srgbClr val="FFFFFF"/>
                </a:solidFill>
                <a:latin typeface="Gill Sans"/>
                <a:ea typeface="Gill Sans"/>
                <a:cs typeface="Gill Sans"/>
                <a:sym typeface="Gill Sans"/>
              </a:defRPr>
            </a:pPr>
            <a:r>
              <a:rPr sz="933" b="1" kern="0" cap="all" spc="-28" dirty="0">
                <a:solidFill>
                  <a:srgbClr val="FFFFFF"/>
                </a:solidFill>
                <a:latin typeface="Gill Sans MT" panose="020B0502020104020203" pitchFamily="34" charset="0"/>
                <a:sym typeface="Gill Sans"/>
              </a:rPr>
              <a:t>El camión de impacto cero </a:t>
            </a:r>
            <a:br>
              <a:rPr sz="933" b="1" kern="0" cap="all" spc="-28" dirty="0">
                <a:solidFill>
                  <a:srgbClr val="FFFFFF"/>
                </a:solidFill>
                <a:latin typeface="Gill Sans MT" panose="020B0502020104020203" pitchFamily="34" charset="0"/>
                <a:sym typeface="Gill Sans"/>
              </a:rPr>
            </a:br>
            <a:r>
              <a:rPr sz="933" b="1" kern="0" cap="all" spc="-28" dirty="0">
                <a:solidFill>
                  <a:srgbClr val="FFFFFF"/>
                </a:solidFill>
                <a:latin typeface="Gill Sans MT" panose="020B0502020104020203" pitchFamily="34" charset="0"/>
                <a:sym typeface="Gill Sans"/>
              </a:rPr>
              <a:t>Concepto de camión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Format_Brand_Presentation_04E_1024_service_png.026.jpg" descr="Format_Brand_Presentation_04E_1024_service_png.026.jpg">
            <a:extLst>
              <a:ext uri="{FF2B5EF4-FFF2-40B4-BE49-F238E27FC236}">
                <a16:creationId xmlns:a16="http://schemas.microsoft.com/office/drawing/2014/main" id="{D18A97BA-E20A-5E48-BAB3-4BC5C6297492}"/>
              </a:ext>
            </a:extLst>
          </p:cNvPr>
          <p:cNvPicPr>
            <a:picLocks noChangeAspect="1"/>
          </p:cNvPicPr>
          <p:nvPr/>
        </p:nvPicPr>
        <p:blipFill>
          <a:blip r:embed="rId3"/>
          <a:stretch>
            <a:fillRect/>
          </a:stretch>
        </p:blipFill>
        <p:spPr>
          <a:xfrm>
            <a:off x="-5715" y="0"/>
            <a:ext cx="12192000" cy="6858000"/>
          </a:xfrm>
          <a:prstGeom prst="rect">
            <a:avLst/>
          </a:prstGeom>
          <a:ln w="3175">
            <a:miter lim="400000"/>
          </a:ln>
        </p:spPr>
      </p:pic>
      <p:sp>
        <p:nvSpPr>
          <p:cNvPr id="737" name="Linea"/>
          <p:cNvSpPr/>
          <p:nvPr/>
        </p:nvSpPr>
        <p:spPr>
          <a:xfrm flipH="1">
            <a:off x="433787" y="319257"/>
            <a:ext cx="1371236" cy="1383399"/>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21600"/>
                </a:lnTo>
                <a:lnTo>
                  <a:pt x="91" y="21600"/>
                </a:lnTo>
                <a:lnTo>
                  <a:pt x="91" y="17580"/>
                </a:lnTo>
              </a:path>
            </a:pathLst>
          </a:custGeom>
          <a:ln w="50800">
            <a:solidFill>
              <a:srgbClr val="FFFFFF"/>
            </a:solidFill>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762" name="Main  awards"/>
          <p:cNvSpPr txBox="1"/>
          <p:nvPr/>
        </p:nvSpPr>
        <p:spPr>
          <a:xfrm>
            <a:off x="995053" y="792326"/>
            <a:ext cx="5388647" cy="494492"/>
          </a:xfrm>
          <a:prstGeom prst="rect">
            <a:avLst/>
          </a:prstGeom>
          <a:ln w="3175">
            <a:miter lim="400000"/>
          </a:ln>
          <a:extLst>
            <a:ext uri="{C572A759-6A51-4108-AA02-DFA0A04FC94B}">
              <ma14:wrappingTextBoxFlag xmlns:ma14="http://schemas.microsoft.com/office/mac/drawingml/2011/main" xmlns="" val="1"/>
            </a:ext>
          </a:extLst>
        </p:spPr>
        <p:txBody>
          <a:bodyPr lIns="25399" tIns="25399" rIns="25399" bIns="25399" anchor="ctr">
            <a:spAutoFit/>
          </a:bodyPr>
          <a:lstStyle/>
          <a:p>
            <a:pPr defTabSz="228594" hangingPunct="0">
              <a:lnSpc>
                <a:spcPct val="90000"/>
              </a:lnSpc>
              <a:defRPr sz="2400" cap="all" spc="144">
                <a:solidFill>
                  <a:srgbClr val="FFFFFF"/>
                </a:solidFill>
                <a:latin typeface="Gill Sans"/>
                <a:ea typeface="Gill Sans"/>
                <a:cs typeface="Gill Sans"/>
                <a:sym typeface="Gill Sans"/>
              </a:defRPr>
            </a:pPr>
            <a:r>
              <a:rPr lang="es-419" sz="3200" kern="0" cap="all" spc="192" dirty="0">
                <a:solidFill>
                  <a:srgbClr val="FFFFFF"/>
                </a:solidFill>
                <a:latin typeface="Gill Sans MT" panose="020B0502020104020203" pitchFamily="34" charset="0"/>
                <a:sym typeface="Gill Sans"/>
              </a:rPr>
              <a:t>PRINCIPALES PREMIOS</a:t>
            </a:r>
            <a:endParaRPr sz="3200" kern="0" cap="all" spc="192" dirty="0">
              <a:solidFill>
                <a:srgbClr val="FFFFFF"/>
              </a:solidFill>
              <a:latin typeface="Gill Sans MT" panose="020B0502020104020203" pitchFamily="34" charset="0"/>
              <a:sym typeface="Gill Sans"/>
            </a:endParaRPr>
          </a:p>
        </p:txBody>
      </p:sp>
      <p:grpSp>
        <p:nvGrpSpPr>
          <p:cNvPr id="2" name="Grupo 1">
            <a:extLst>
              <a:ext uri="{FF2B5EF4-FFF2-40B4-BE49-F238E27FC236}">
                <a16:creationId xmlns:a16="http://schemas.microsoft.com/office/drawing/2014/main" id="{E64EE59C-774C-4F7C-B026-71476E62A4D3}"/>
              </a:ext>
            </a:extLst>
          </p:cNvPr>
          <p:cNvGrpSpPr/>
          <p:nvPr/>
        </p:nvGrpSpPr>
        <p:grpSpPr>
          <a:xfrm>
            <a:off x="350518" y="1841710"/>
            <a:ext cx="11661761" cy="4761434"/>
            <a:chOff x="350519" y="2339754"/>
            <a:chExt cx="9166819" cy="4263390"/>
          </a:xfrm>
        </p:grpSpPr>
        <p:sp>
          <p:nvSpPr>
            <p:cNvPr id="63" name="Rectángulo 62">
              <a:extLst>
                <a:ext uri="{FF2B5EF4-FFF2-40B4-BE49-F238E27FC236}">
                  <a16:creationId xmlns:a16="http://schemas.microsoft.com/office/drawing/2014/main" id="{53AFE074-9545-4AAD-A260-02895753019B}"/>
                </a:ext>
              </a:extLst>
            </p:cNvPr>
            <p:cNvSpPr/>
            <p:nvPr/>
          </p:nvSpPr>
          <p:spPr>
            <a:xfrm>
              <a:off x="6096000" y="5435379"/>
              <a:ext cx="3203258" cy="1167765"/>
            </a:xfrm>
            <a:prstGeom prst="rect">
              <a:avLst/>
            </a:prstGeom>
            <a:solidFill>
              <a:schemeClr val="tx2">
                <a:lumMod val="20000"/>
                <a:lumOff val="8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s-ES_tradnl">
                <a:solidFill>
                  <a:srgbClr val="FFFFFF"/>
                </a:solidFill>
                <a:latin typeface="Gill Sans MT" panose="020B0502020104020203" pitchFamily="34" charset="0"/>
              </a:endParaRPr>
            </a:p>
          </p:txBody>
        </p:sp>
        <p:sp>
          <p:nvSpPr>
            <p:cNvPr id="64" name="-10% CO2 emissions…">
              <a:extLst>
                <a:ext uri="{FF2B5EF4-FFF2-40B4-BE49-F238E27FC236}">
                  <a16:creationId xmlns:a16="http://schemas.microsoft.com/office/drawing/2014/main" id="{A5F0D0EC-9F2B-4CC7-AF40-9F4BBF89EB2B}"/>
                </a:ext>
              </a:extLst>
            </p:cNvPr>
            <p:cNvSpPr txBox="1"/>
            <p:nvPr/>
          </p:nvSpPr>
          <p:spPr>
            <a:xfrm>
              <a:off x="7216098" y="5882899"/>
              <a:ext cx="1429703" cy="44092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defTabSz="342900">
                <a:defRPr/>
              </a:pPr>
              <a:r>
                <a:rPr lang="en-US" sz="1200" b="1" dirty="0">
                  <a:solidFill>
                    <a:srgbClr val="FFFFFF"/>
                  </a:solidFill>
                  <a:latin typeface="Gill Sans MT" panose="020B0502020104020203" pitchFamily="34" charset="0"/>
                  <a:ea typeface="Calibri" charset="0"/>
                  <a:cs typeface="Calibri" charset="0"/>
                </a:rPr>
                <a:t>“SUSTAINABLE BUS AWARD”</a:t>
              </a:r>
            </a:p>
          </p:txBody>
        </p:sp>
        <p:pic>
          <p:nvPicPr>
            <p:cNvPr id="65" name="Picture 2" descr="http://byinnovation.eu/wp-content/uploads/2017/10/SUSTAINABLE-BUS-Award_logo.jpg">
              <a:extLst>
                <a:ext uri="{FF2B5EF4-FFF2-40B4-BE49-F238E27FC236}">
                  <a16:creationId xmlns:a16="http://schemas.microsoft.com/office/drawing/2014/main" id="{1FF2A2F5-EC20-4E50-B0D6-706D2C697F8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05669" y="5824016"/>
              <a:ext cx="667149" cy="616711"/>
            </a:xfrm>
            <a:prstGeom prst="roundRect">
              <a:avLst/>
            </a:prstGeom>
            <a:noFill/>
            <a:extLst>
              <a:ext uri="{909E8E84-426E-40DD-AFC4-6F175D3DCCD1}">
                <a14:hiddenFill xmlns:a14="http://schemas.microsoft.com/office/drawing/2010/main">
                  <a:solidFill>
                    <a:srgbClr val="FFFFFF"/>
                  </a:solidFill>
                </a14:hiddenFill>
              </a:ext>
            </a:extLst>
          </p:spPr>
        </p:pic>
        <p:sp>
          <p:nvSpPr>
            <p:cNvPr id="67" name="Rectángulo 66">
              <a:extLst>
                <a:ext uri="{FF2B5EF4-FFF2-40B4-BE49-F238E27FC236}">
                  <a16:creationId xmlns:a16="http://schemas.microsoft.com/office/drawing/2014/main" id="{F5F87A21-37D0-4875-AF12-DD147195D737}"/>
                </a:ext>
              </a:extLst>
            </p:cNvPr>
            <p:cNvSpPr/>
            <p:nvPr/>
          </p:nvSpPr>
          <p:spPr>
            <a:xfrm>
              <a:off x="350519" y="2549303"/>
              <a:ext cx="5669280" cy="2606041"/>
            </a:xfrm>
            <a:prstGeom prst="rect">
              <a:avLst/>
            </a:prstGeom>
            <a:solidFill>
              <a:schemeClr val="tx2">
                <a:lumMod val="20000"/>
                <a:lumOff val="8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s-ES_tradnl">
                <a:solidFill>
                  <a:srgbClr val="FFFFFF"/>
                </a:solidFill>
                <a:latin typeface="Gill Sans MT" panose="020B0502020104020203" pitchFamily="34" charset="0"/>
              </a:endParaRPr>
            </a:p>
          </p:txBody>
        </p:sp>
        <p:sp>
          <p:nvSpPr>
            <p:cNvPr id="68" name="-10% CO2 emissions…">
              <a:extLst>
                <a:ext uri="{FF2B5EF4-FFF2-40B4-BE49-F238E27FC236}">
                  <a16:creationId xmlns:a16="http://schemas.microsoft.com/office/drawing/2014/main" id="{E935F403-39FF-4E57-B3B1-754ACE64D0F9}"/>
                </a:ext>
              </a:extLst>
            </p:cNvPr>
            <p:cNvSpPr txBox="1"/>
            <p:nvPr/>
          </p:nvSpPr>
          <p:spPr>
            <a:xfrm>
              <a:off x="602932" y="3537470"/>
              <a:ext cx="2266950" cy="44092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defRPr/>
              </a:pPr>
              <a:r>
                <a:rPr lang="en-US" sz="1200" b="1" dirty="0">
                  <a:solidFill>
                    <a:srgbClr val="FFFFFF"/>
                  </a:solidFill>
                  <a:latin typeface="Gill Sans MT" panose="020B0502020104020203" pitchFamily="34" charset="0"/>
                  <a:ea typeface="Calibri" charset="0"/>
                  <a:cs typeface="Calibri" charset="0"/>
                </a:rPr>
                <a:t>"ECOLOGICAL INDUSTRIAL VEHICLE OF THE YEAR”</a:t>
              </a:r>
            </a:p>
          </p:txBody>
        </p:sp>
        <p:pic>
          <p:nvPicPr>
            <p:cNvPr id="69" name="Picture 5">
              <a:extLst>
                <a:ext uri="{FF2B5EF4-FFF2-40B4-BE49-F238E27FC236}">
                  <a16:creationId xmlns:a16="http://schemas.microsoft.com/office/drawing/2014/main" id="{C92E6674-928C-47C4-8AD0-14BFAA28D11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435128" y="2837234"/>
              <a:ext cx="602557" cy="622659"/>
            </a:xfrm>
            <a:prstGeom prst="ellipse">
              <a:avLst/>
            </a:prstGeom>
            <a:solidFill>
              <a:srgbClr val="FFFFFF">
                <a:alpha val="27044"/>
              </a:srgbClr>
            </a:solidFill>
            <a:ln w="12700">
              <a:miter lim="400000"/>
            </a:ln>
            <a:extLst>
              <a:ext uri="{91240B29-F687-4F45-9708-019B960494DF}">
                <a14:hiddenLine xmlns:a14="http://schemas.microsoft.com/office/drawing/2010/main" w="9525">
                  <a:solidFill>
                    <a:schemeClr val="tx1"/>
                  </a:solidFill>
                  <a:miter lim="800000"/>
                  <a:headEnd/>
                  <a:tailEnd/>
                </a14:hiddenLine>
              </a:ext>
            </a:extLst>
          </p:spPr>
        </p:pic>
        <p:sp>
          <p:nvSpPr>
            <p:cNvPr id="70" name="-10% CO2 emissions…">
              <a:extLst>
                <a:ext uri="{FF2B5EF4-FFF2-40B4-BE49-F238E27FC236}">
                  <a16:creationId xmlns:a16="http://schemas.microsoft.com/office/drawing/2014/main" id="{E2B50C76-B113-4518-8499-D9DB4111B88B}"/>
                </a:ext>
              </a:extLst>
            </p:cNvPr>
            <p:cNvSpPr txBox="1"/>
            <p:nvPr/>
          </p:nvSpPr>
          <p:spPr>
            <a:xfrm>
              <a:off x="3238500" y="4315983"/>
              <a:ext cx="2647950" cy="60627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defRPr/>
              </a:pPr>
              <a:r>
                <a:rPr lang="en-US" sz="1200" b="1" dirty="0">
                  <a:solidFill>
                    <a:srgbClr val="FFD400"/>
                  </a:solidFill>
                  <a:effectLst>
                    <a:outerShdw blurRad="38100" dist="38100" dir="2700000" algn="tl">
                      <a:srgbClr val="000000">
                        <a:alpha val="43137"/>
                      </a:srgbClr>
                    </a:outerShdw>
                  </a:effectLst>
                  <a:latin typeface="Gill Sans MT" panose="020B0502020104020203" pitchFamily="34" charset="0"/>
                  <a:ea typeface="Calibri" charset="0"/>
                  <a:cs typeface="Calibri" charset="0"/>
                </a:rPr>
                <a:t>“SUSTAINABLE TRUCK </a:t>
              </a:r>
            </a:p>
            <a:p>
              <a:pPr algn="ctr" defTabSz="342900">
                <a:defRPr/>
              </a:pPr>
              <a:r>
                <a:rPr lang="en-US" sz="1200" b="1" dirty="0">
                  <a:solidFill>
                    <a:srgbClr val="FFD400"/>
                  </a:solidFill>
                  <a:effectLst>
                    <a:outerShdw blurRad="38100" dist="38100" dir="2700000" algn="tl">
                      <a:srgbClr val="000000">
                        <a:alpha val="43137"/>
                      </a:srgbClr>
                    </a:outerShdw>
                  </a:effectLst>
                  <a:latin typeface="Gill Sans MT" panose="020B0502020104020203" pitchFamily="34" charset="0"/>
                  <a:ea typeface="Calibri" charset="0"/>
                  <a:cs typeface="Calibri" charset="0"/>
                </a:rPr>
                <a:t>OF THE YEAR 2021” TRACTOR CATEGORY  (S- Way 460)</a:t>
              </a:r>
            </a:p>
          </p:txBody>
        </p:sp>
        <p:pic>
          <p:nvPicPr>
            <p:cNvPr id="71" name="pasted-image.tiff" descr="pasted-image.tiff">
              <a:extLst>
                <a:ext uri="{FF2B5EF4-FFF2-40B4-BE49-F238E27FC236}">
                  <a16:creationId xmlns:a16="http://schemas.microsoft.com/office/drawing/2014/main" id="{5CBBE451-3C4A-473D-B5F3-D87F099DABB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845777" y="2865740"/>
              <a:ext cx="1441015" cy="496314"/>
            </a:xfrm>
            <a:prstGeom prst="roundRect">
              <a:avLst/>
            </a:prstGeom>
            <a:solidFill>
              <a:srgbClr val="FFFFFF">
                <a:alpha val="27044"/>
              </a:srgbClr>
            </a:solidFill>
            <a:ln w="12700">
              <a:miter lim="400000"/>
            </a:ln>
          </p:spPr>
        </p:pic>
        <p:sp>
          <p:nvSpPr>
            <p:cNvPr id="72" name="-10% CO2 emissions…">
              <a:extLst>
                <a:ext uri="{FF2B5EF4-FFF2-40B4-BE49-F238E27FC236}">
                  <a16:creationId xmlns:a16="http://schemas.microsoft.com/office/drawing/2014/main" id="{022FE456-BB65-460D-9610-54F5E82AA1DE}"/>
                </a:ext>
              </a:extLst>
            </p:cNvPr>
            <p:cNvSpPr txBox="1"/>
            <p:nvPr/>
          </p:nvSpPr>
          <p:spPr>
            <a:xfrm>
              <a:off x="3371849" y="3465647"/>
              <a:ext cx="2428875" cy="60627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defRPr/>
              </a:pPr>
              <a:r>
                <a:rPr lang="en-US" sz="1200" b="1" dirty="0">
                  <a:solidFill>
                    <a:srgbClr val="FFFFFF"/>
                  </a:solidFill>
                  <a:latin typeface="Gill Sans MT" panose="020B0502020104020203" pitchFamily="34" charset="0"/>
                  <a:ea typeface="Calibri" charset="0"/>
                  <a:cs typeface="Calibri" charset="0"/>
                </a:rPr>
                <a:t>“PROJECT OF THE YEAR” </a:t>
              </a:r>
            </a:p>
            <a:p>
              <a:pPr algn="ctr" defTabSz="342900">
                <a:defRPr/>
              </a:pPr>
              <a:r>
                <a:rPr lang="en-US" sz="1200" b="1" dirty="0">
                  <a:solidFill>
                    <a:srgbClr val="FFFFFF"/>
                  </a:solidFill>
                  <a:latin typeface="Gill Sans MT" panose="020B0502020104020203" pitchFamily="34" charset="0"/>
                  <a:ea typeface="Calibri" charset="0"/>
                  <a:cs typeface="Calibri" charset="0"/>
                </a:rPr>
                <a:t>AT EUROPEAN GAS AWARDS OF EXCELLENCE 2017</a:t>
              </a:r>
            </a:p>
          </p:txBody>
        </p:sp>
        <p:cxnSp>
          <p:nvCxnSpPr>
            <p:cNvPr id="73" name="Conector recto 72">
              <a:extLst>
                <a:ext uri="{FF2B5EF4-FFF2-40B4-BE49-F238E27FC236}">
                  <a16:creationId xmlns:a16="http://schemas.microsoft.com/office/drawing/2014/main" id="{EAFF73A9-F47F-44D6-B125-86842290492E}"/>
                </a:ext>
              </a:extLst>
            </p:cNvPr>
            <p:cNvCxnSpPr/>
            <p:nvPr/>
          </p:nvCxnSpPr>
          <p:spPr>
            <a:xfrm>
              <a:off x="428624" y="4145694"/>
              <a:ext cx="530542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Conector recto 73">
              <a:extLst>
                <a:ext uri="{FF2B5EF4-FFF2-40B4-BE49-F238E27FC236}">
                  <a16:creationId xmlns:a16="http://schemas.microsoft.com/office/drawing/2014/main" id="{4B76CAC0-2C42-4963-9681-593419742CE2}"/>
                </a:ext>
              </a:extLst>
            </p:cNvPr>
            <p:cNvCxnSpPr/>
            <p:nvPr/>
          </p:nvCxnSpPr>
          <p:spPr>
            <a:xfrm>
              <a:off x="3118484" y="2821718"/>
              <a:ext cx="0" cy="12096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5" name="-10% CO2 emissions…">
              <a:extLst>
                <a:ext uri="{FF2B5EF4-FFF2-40B4-BE49-F238E27FC236}">
                  <a16:creationId xmlns:a16="http://schemas.microsoft.com/office/drawing/2014/main" id="{A8A964A8-95F0-4353-B162-4C7D3CF051E0}"/>
                </a:ext>
              </a:extLst>
            </p:cNvPr>
            <p:cNvSpPr txBox="1"/>
            <p:nvPr/>
          </p:nvSpPr>
          <p:spPr>
            <a:xfrm>
              <a:off x="585787" y="4234579"/>
              <a:ext cx="2301240" cy="60627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defRPr/>
              </a:pPr>
              <a:r>
                <a:rPr lang="en-US" sz="1200" b="1" dirty="0">
                  <a:solidFill>
                    <a:srgbClr val="FFFFFF"/>
                  </a:solidFill>
                  <a:latin typeface="Gill Sans MT" panose="020B0502020104020203" pitchFamily="34" charset="0"/>
                  <a:ea typeface="Calibri" charset="0"/>
                  <a:cs typeface="Calibri" charset="0"/>
                </a:rPr>
                <a:t>“LOW CARBON TRUCK</a:t>
              </a:r>
            </a:p>
            <a:p>
              <a:pPr algn="ctr" defTabSz="342900">
                <a:defRPr/>
              </a:pPr>
              <a:r>
                <a:rPr lang="en-US" sz="1200" b="1" dirty="0">
                  <a:solidFill>
                    <a:srgbClr val="FFFFFF"/>
                  </a:solidFill>
                  <a:latin typeface="Gill Sans MT" panose="020B0502020104020203" pitchFamily="34" charset="0"/>
                  <a:ea typeface="Calibri" charset="0"/>
                  <a:cs typeface="Calibri" charset="0"/>
                </a:rPr>
                <a:t>OF THE YEAR” </a:t>
              </a:r>
            </a:p>
            <a:p>
              <a:pPr algn="ctr" defTabSz="342900">
                <a:defRPr/>
              </a:pPr>
              <a:r>
                <a:rPr lang="en-US" sz="1200" b="1" dirty="0">
                  <a:solidFill>
                    <a:srgbClr val="FFFFFF"/>
                  </a:solidFill>
                  <a:latin typeface="Gill Sans MT" panose="020B0502020104020203" pitchFamily="34" charset="0"/>
                  <a:ea typeface="Calibri" charset="0"/>
                  <a:cs typeface="Calibri" charset="0"/>
                </a:rPr>
                <a:t>IN THE UK  (</a:t>
              </a:r>
              <a:r>
                <a:rPr lang="en-US" sz="1200" b="1" dirty="0" err="1">
                  <a:solidFill>
                    <a:srgbClr val="FFFFFF"/>
                  </a:solidFill>
                  <a:latin typeface="Gill Sans MT" panose="020B0502020104020203" pitchFamily="34" charset="0"/>
                  <a:ea typeface="Calibri" charset="0"/>
                  <a:cs typeface="Calibri" charset="0"/>
                </a:rPr>
                <a:t>Stralis</a:t>
              </a:r>
              <a:r>
                <a:rPr lang="en-US" sz="1200" b="1" dirty="0">
                  <a:solidFill>
                    <a:srgbClr val="FFFFFF"/>
                  </a:solidFill>
                  <a:latin typeface="Gill Sans MT" panose="020B0502020104020203" pitchFamily="34" charset="0"/>
                  <a:ea typeface="Calibri" charset="0"/>
                  <a:cs typeface="Calibri" charset="0"/>
                </a:rPr>
                <a:t> NP 460)</a:t>
              </a:r>
            </a:p>
          </p:txBody>
        </p:sp>
        <p:cxnSp>
          <p:nvCxnSpPr>
            <p:cNvPr id="76" name="Conector recto 75">
              <a:extLst>
                <a:ext uri="{FF2B5EF4-FFF2-40B4-BE49-F238E27FC236}">
                  <a16:creationId xmlns:a16="http://schemas.microsoft.com/office/drawing/2014/main" id="{614E5F19-3446-4DD8-9325-97D01428F2BB}"/>
                </a:ext>
              </a:extLst>
            </p:cNvPr>
            <p:cNvCxnSpPr/>
            <p:nvPr/>
          </p:nvCxnSpPr>
          <p:spPr>
            <a:xfrm>
              <a:off x="3118484" y="4279044"/>
              <a:ext cx="0" cy="6953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8" name="Rectángulo 77">
              <a:extLst>
                <a:ext uri="{FF2B5EF4-FFF2-40B4-BE49-F238E27FC236}">
                  <a16:creationId xmlns:a16="http://schemas.microsoft.com/office/drawing/2014/main" id="{19F415CA-D56F-42FA-BC20-319B952D49D7}"/>
                </a:ext>
              </a:extLst>
            </p:cNvPr>
            <p:cNvSpPr/>
            <p:nvPr/>
          </p:nvSpPr>
          <p:spPr>
            <a:xfrm>
              <a:off x="6090285" y="2549304"/>
              <a:ext cx="3206115" cy="1167765"/>
            </a:xfrm>
            <a:prstGeom prst="rect">
              <a:avLst/>
            </a:prstGeom>
            <a:solidFill>
              <a:schemeClr val="tx2">
                <a:lumMod val="20000"/>
                <a:lumOff val="8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s-ES_tradnl">
                <a:solidFill>
                  <a:srgbClr val="FFFFFF"/>
                </a:solidFill>
                <a:latin typeface="Gill Sans MT" panose="020B0502020104020203" pitchFamily="34" charset="0"/>
              </a:endParaRPr>
            </a:p>
          </p:txBody>
        </p:sp>
        <p:sp>
          <p:nvSpPr>
            <p:cNvPr id="79" name="-10% CO2 emissions…">
              <a:extLst>
                <a:ext uri="{FF2B5EF4-FFF2-40B4-BE49-F238E27FC236}">
                  <a16:creationId xmlns:a16="http://schemas.microsoft.com/office/drawing/2014/main" id="{84F8AE70-1D06-4DD4-8FD9-D2CEFBE7698C}"/>
                </a:ext>
              </a:extLst>
            </p:cNvPr>
            <p:cNvSpPr txBox="1"/>
            <p:nvPr/>
          </p:nvSpPr>
          <p:spPr>
            <a:xfrm>
              <a:off x="7065646" y="2910589"/>
              <a:ext cx="2301240" cy="60627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defTabSz="342900">
                <a:defRPr/>
              </a:pPr>
              <a:r>
                <a:rPr lang="en-US" sz="1200" b="1" dirty="0">
                  <a:solidFill>
                    <a:srgbClr val="FFD400"/>
                  </a:solidFill>
                  <a:effectLst>
                    <a:outerShdw blurRad="38100" dist="38100" dir="2700000" algn="tl">
                      <a:srgbClr val="000000">
                        <a:alpha val="43137"/>
                      </a:srgbClr>
                    </a:outerShdw>
                  </a:effectLst>
                  <a:latin typeface="Gill Sans MT" panose="020B0502020104020203" pitchFamily="34" charset="0"/>
                  <a:ea typeface="Calibri" charset="0"/>
                  <a:cs typeface="Calibri" charset="0"/>
                </a:rPr>
                <a:t>“SUSTAINABLE TRUCK OF THE YEAR 2017”. DISTRIBUTION CATEGORY</a:t>
              </a:r>
            </a:p>
          </p:txBody>
        </p:sp>
        <p:grpSp>
          <p:nvGrpSpPr>
            <p:cNvPr id="80" name="Gruppo">
              <a:extLst>
                <a:ext uri="{FF2B5EF4-FFF2-40B4-BE49-F238E27FC236}">
                  <a16:creationId xmlns:a16="http://schemas.microsoft.com/office/drawing/2014/main" id="{660FC1A4-E8E5-47F8-A5B1-4DE95E22AF43}"/>
                </a:ext>
              </a:extLst>
            </p:cNvPr>
            <p:cNvGrpSpPr/>
            <p:nvPr/>
          </p:nvGrpSpPr>
          <p:grpSpPr>
            <a:xfrm>
              <a:off x="6237360" y="2837235"/>
              <a:ext cx="681650" cy="679630"/>
              <a:chOff x="-107395" y="0"/>
              <a:chExt cx="1487132" cy="1608341"/>
            </a:xfrm>
          </p:grpSpPr>
          <p:sp>
            <p:nvSpPr>
              <p:cNvPr id="81" name="Rettangolo arrotondato">
                <a:extLst>
                  <a:ext uri="{FF2B5EF4-FFF2-40B4-BE49-F238E27FC236}">
                    <a16:creationId xmlns:a16="http://schemas.microsoft.com/office/drawing/2014/main" id="{A6AEDD18-2379-4C45-9522-B8D86C648B2E}"/>
                  </a:ext>
                </a:extLst>
              </p:cNvPr>
              <p:cNvSpPr/>
              <p:nvPr/>
            </p:nvSpPr>
            <p:spPr>
              <a:xfrm>
                <a:off x="-107395" y="0"/>
                <a:ext cx="1487132" cy="1608341"/>
              </a:xfrm>
              <a:prstGeom prst="roundRect">
                <a:avLst>
                  <a:gd name="adj" fmla="val 15000"/>
                </a:avLst>
              </a:prstGeom>
              <a:solidFill>
                <a:srgbClr val="FFFFFF"/>
              </a:solidFill>
              <a:ln w="25400" cap="flat">
                <a:noFill/>
                <a:prstDash val="solid"/>
                <a:round/>
              </a:ln>
              <a:effectLst/>
            </p:spPr>
            <p:txBody>
              <a:bodyPr wrap="square" lIns="45718" tIns="45718" rIns="45718" bIns="45718" numCol="1" anchor="ctr">
                <a:noAutofit/>
              </a:bodyPr>
              <a:lstStyle/>
              <a:p>
                <a:pPr defTabSz="342900">
                  <a:defRPr/>
                </a:pPr>
                <a:endParaRPr>
                  <a:solidFill>
                    <a:srgbClr val="000000"/>
                  </a:solidFill>
                  <a:latin typeface="Gill Sans MT" panose="020B0502020104020203" pitchFamily="34" charset="0"/>
                </a:endParaRPr>
              </a:p>
            </p:txBody>
          </p:sp>
          <p:pic>
            <p:nvPicPr>
              <p:cNvPr id="82" name="StyDistribution_Winner_resinato[2].png" descr="StyDistribution_Winner_resinato[2].png">
                <a:extLst>
                  <a:ext uri="{FF2B5EF4-FFF2-40B4-BE49-F238E27FC236}">
                    <a16:creationId xmlns:a16="http://schemas.microsoft.com/office/drawing/2014/main" id="{79425F9F-0088-4EC7-9115-2772035F76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16" y="124535"/>
                <a:ext cx="1267504" cy="1362595"/>
              </a:xfrm>
              <a:prstGeom prst="rect">
                <a:avLst/>
              </a:prstGeom>
              <a:ln w="12700" cap="flat">
                <a:noFill/>
                <a:miter lim="400000"/>
              </a:ln>
              <a:effectLst/>
            </p:spPr>
          </p:pic>
        </p:grpSp>
        <p:sp>
          <p:nvSpPr>
            <p:cNvPr id="84" name="Rectángulo 83">
              <a:extLst>
                <a:ext uri="{FF2B5EF4-FFF2-40B4-BE49-F238E27FC236}">
                  <a16:creationId xmlns:a16="http://schemas.microsoft.com/office/drawing/2014/main" id="{2D0E4ABF-EB33-4A18-8AF1-EEC0BD9AC044}"/>
                </a:ext>
              </a:extLst>
            </p:cNvPr>
            <p:cNvSpPr/>
            <p:nvPr/>
          </p:nvSpPr>
          <p:spPr>
            <a:xfrm>
              <a:off x="356234" y="5435378"/>
              <a:ext cx="2729865" cy="1167765"/>
            </a:xfrm>
            <a:prstGeom prst="rect">
              <a:avLst/>
            </a:prstGeom>
            <a:solidFill>
              <a:schemeClr val="tx2">
                <a:lumMod val="20000"/>
                <a:lumOff val="8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s-ES_tradnl">
                <a:solidFill>
                  <a:srgbClr val="FFFFFF"/>
                </a:solidFill>
                <a:latin typeface="Gill Sans MT" panose="020B0502020104020203" pitchFamily="34" charset="0"/>
              </a:endParaRPr>
            </a:p>
          </p:txBody>
        </p:sp>
        <p:sp>
          <p:nvSpPr>
            <p:cNvPr id="85" name="-10% CO2 emissions…">
              <a:extLst>
                <a:ext uri="{FF2B5EF4-FFF2-40B4-BE49-F238E27FC236}">
                  <a16:creationId xmlns:a16="http://schemas.microsoft.com/office/drawing/2014/main" id="{E4CDC367-E451-422E-9FAF-B3B93A041347}"/>
                </a:ext>
              </a:extLst>
            </p:cNvPr>
            <p:cNvSpPr txBox="1"/>
            <p:nvPr/>
          </p:nvSpPr>
          <p:spPr>
            <a:xfrm>
              <a:off x="1120139" y="5883562"/>
              <a:ext cx="1975485" cy="44092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defTabSz="342900">
                <a:defRPr/>
              </a:pPr>
              <a:r>
                <a:rPr lang="en-US" sz="1200" b="1" dirty="0">
                  <a:solidFill>
                    <a:srgbClr val="FFFFFF"/>
                  </a:solidFill>
                  <a:latin typeface="Gill Sans MT" panose="020B0502020104020203" pitchFamily="34" charset="0"/>
                  <a:ea typeface="Calibri" charset="0"/>
                  <a:cs typeface="Calibri" charset="0"/>
                </a:rPr>
                <a:t>“INTERNATIONAL VAN OF THE YEAR 2018”</a:t>
              </a:r>
            </a:p>
          </p:txBody>
        </p:sp>
        <p:sp>
          <p:nvSpPr>
            <p:cNvPr id="90" name="Rectángulo 89">
              <a:extLst>
                <a:ext uri="{FF2B5EF4-FFF2-40B4-BE49-F238E27FC236}">
                  <a16:creationId xmlns:a16="http://schemas.microsoft.com/office/drawing/2014/main" id="{28BFFB8C-24E1-43A9-953D-426A5AD72862}"/>
                </a:ext>
              </a:extLst>
            </p:cNvPr>
            <p:cNvSpPr/>
            <p:nvPr/>
          </p:nvSpPr>
          <p:spPr>
            <a:xfrm>
              <a:off x="3162300" y="5435379"/>
              <a:ext cx="2847975" cy="1167765"/>
            </a:xfrm>
            <a:prstGeom prst="rect">
              <a:avLst/>
            </a:prstGeom>
            <a:solidFill>
              <a:schemeClr val="tx2">
                <a:lumMod val="20000"/>
                <a:lumOff val="8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s-ES_tradnl">
                <a:solidFill>
                  <a:srgbClr val="FFFFFF"/>
                </a:solidFill>
                <a:latin typeface="Gill Sans MT" panose="020B0502020104020203" pitchFamily="34" charset="0"/>
              </a:endParaRPr>
            </a:p>
          </p:txBody>
        </p:sp>
        <p:sp>
          <p:nvSpPr>
            <p:cNvPr id="91" name="-10% CO2 emissions…">
              <a:extLst>
                <a:ext uri="{FF2B5EF4-FFF2-40B4-BE49-F238E27FC236}">
                  <a16:creationId xmlns:a16="http://schemas.microsoft.com/office/drawing/2014/main" id="{5A09C1A9-94BB-4C56-A344-8F75682CED10}"/>
                </a:ext>
              </a:extLst>
            </p:cNvPr>
            <p:cNvSpPr txBox="1"/>
            <p:nvPr/>
          </p:nvSpPr>
          <p:spPr>
            <a:xfrm>
              <a:off x="4029075" y="5878967"/>
              <a:ext cx="1981200" cy="44092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defTabSz="342900">
                <a:defRPr/>
              </a:pPr>
              <a:r>
                <a:rPr lang="en-US" sz="1200" b="1" dirty="0">
                  <a:solidFill>
                    <a:srgbClr val="FFFFFF"/>
                  </a:solidFill>
                  <a:latin typeface="Gill Sans MT" panose="020B0502020104020203" pitchFamily="34" charset="0"/>
                  <a:ea typeface="Calibri" charset="0"/>
                  <a:cs typeface="Calibri" charset="0"/>
                </a:rPr>
                <a:t>“NGV GLOBAL INDUSTRY CHAMPION” AWARD</a:t>
              </a:r>
            </a:p>
          </p:txBody>
        </p:sp>
        <p:pic>
          <p:nvPicPr>
            <p:cNvPr id="92" name="P3hJAwas.jpg" descr="P3hJAwas.jpg">
              <a:extLst>
                <a:ext uri="{FF2B5EF4-FFF2-40B4-BE49-F238E27FC236}">
                  <a16:creationId xmlns:a16="http://schemas.microsoft.com/office/drawing/2014/main" id="{69794911-D937-42B6-A548-D11BD3A936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4714" y="5777102"/>
              <a:ext cx="637411" cy="663624"/>
            </a:xfrm>
            <a:prstGeom prst="rect">
              <a:avLst/>
            </a:prstGeom>
            <a:ln w="12700">
              <a:miter lim="400000"/>
            </a:ln>
          </p:spPr>
        </p:pic>
        <p:pic>
          <p:nvPicPr>
            <p:cNvPr id="94" name="Imagen 93">
              <a:extLst>
                <a:ext uri="{FF2B5EF4-FFF2-40B4-BE49-F238E27FC236}">
                  <a16:creationId xmlns:a16="http://schemas.microsoft.com/office/drawing/2014/main" id="{A217344E-61E5-4AA6-9F19-01C45EF8960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19800" y="5226781"/>
              <a:ext cx="3381375" cy="447675"/>
            </a:xfrm>
            <a:prstGeom prst="rect">
              <a:avLst/>
            </a:prstGeom>
          </p:spPr>
        </p:pic>
        <p:sp>
          <p:nvSpPr>
            <p:cNvPr id="95" name="-10% CO2 emissions…">
              <a:extLst>
                <a:ext uri="{FF2B5EF4-FFF2-40B4-BE49-F238E27FC236}">
                  <a16:creationId xmlns:a16="http://schemas.microsoft.com/office/drawing/2014/main" id="{5B43C357-0260-44F2-BEE7-EE1916982B6D}"/>
                </a:ext>
              </a:extLst>
            </p:cNvPr>
            <p:cNvSpPr txBox="1"/>
            <p:nvPr/>
          </p:nvSpPr>
          <p:spPr>
            <a:xfrm>
              <a:off x="6072555" y="5309273"/>
              <a:ext cx="3257550" cy="311401"/>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lnSpc>
                  <a:spcPts val="1650"/>
                </a:lnSpc>
                <a:defRPr/>
              </a:pPr>
              <a:r>
                <a:rPr lang="it-IT" b="1" spc="-113" dirty="0">
                  <a:solidFill>
                    <a:srgbClr val="002060"/>
                  </a:solidFill>
                  <a:latin typeface="Gill Sans MT" panose="020B0502020104020203" pitchFamily="34" charset="0"/>
                  <a:ea typeface="Calibri" charset="0"/>
                  <a:cs typeface="Calibri" charset="0"/>
                </a:rPr>
                <a:t>CROSSWAY LE NATURAL POWER</a:t>
              </a:r>
            </a:p>
          </p:txBody>
        </p:sp>
        <p:sp>
          <p:nvSpPr>
            <p:cNvPr id="97" name="Rectángulo 96">
              <a:extLst>
                <a:ext uri="{FF2B5EF4-FFF2-40B4-BE49-F238E27FC236}">
                  <a16:creationId xmlns:a16="http://schemas.microsoft.com/office/drawing/2014/main" id="{335739BD-0019-433C-A395-7A923008166A}"/>
                </a:ext>
              </a:extLst>
            </p:cNvPr>
            <p:cNvSpPr/>
            <p:nvPr/>
          </p:nvSpPr>
          <p:spPr>
            <a:xfrm>
              <a:off x="6090285" y="3988531"/>
              <a:ext cx="3206115" cy="1167765"/>
            </a:xfrm>
            <a:prstGeom prst="rect">
              <a:avLst/>
            </a:prstGeom>
            <a:solidFill>
              <a:schemeClr val="tx2">
                <a:lumMod val="20000"/>
                <a:lumOff val="8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s-ES_tradnl">
                <a:solidFill>
                  <a:srgbClr val="FFFFFF"/>
                </a:solidFill>
                <a:latin typeface="Gill Sans MT" panose="020B0502020104020203" pitchFamily="34" charset="0"/>
              </a:endParaRPr>
            </a:p>
          </p:txBody>
        </p:sp>
        <p:sp>
          <p:nvSpPr>
            <p:cNvPr id="98" name="-10% CO2 emissions…">
              <a:extLst>
                <a:ext uri="{FF2B5EF4-FFF2-40B4-BE49-F238E27FC236}">
                  <a16:creationId xmlns:a16="http://schemas.microsoft.com/office/drawing/2014/main" id="{6E4BB143-CDF5-45C5-B142-EDE4665D2811}"/>
                </a:ext>
              </a:extLst>
            </p:cNvPr>
            <p:cNvSpPr txBox="1"/>
            <p:nvPr/>
          </p:nvSpPr>
          <p:spPr>
            <a:xfrm>
              <a:off x="7216098" y="4315550"/>
              <a:ext cx="2301240" cy="606276"/>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defTabSz="342900">
                <a:defRPr/>
              </a:pPr>
              <a:r>
                <a:rPr lang="en-US" sz="1200" b="1" dirty="0">
                  <a:solidFill>
                    <a:srgbClr val="FFD400"/>
                  </a:solidFill>
                  <a:effectLst>
                    <a:outerShdw blurRad="38100" dist="38100" dir="2700000" algn="tl">
                      <a:srgbClr val="000000">
                        <a:alpha val="43137"/>
                      </a:srgbClr>
                    </a:outerShdw>
                  </a:effectLst>
                  <a:latin typeface="Gill Sans MT" panose="020B0502020104020203" pitchFamily="34" charset="0"/>
                  <a:ea typeface="Calibri" charset="0"/>
                  <a:cs typeface="Calibri" charset="0"/>
                </a:rPr>
                <a:t>“SUSTAINABLE TRUCK</a:t>
              </a:r>
            </a:p>
            <a:p>
              <a:pPr defTabSz="342900">
                <a:defRPr/>
              </a:pPr>
              <a:r>
                <a:rPr lang="en-US" sz="1200" b="1" dirty="0">
                  <a:solidFill>
                    <a:srgbClr val="FFD400"/>
                  </a:solidFill>
                  <a:effectLst>
                    <a:outerShdw blurRad="38100" dist="38100" dir="2700000" algn="tl">
                      <a:srgbClr val="000000">
                        <a:alpha val="43137"/>
                      </a:srgbClr>
                    </a:outerShdw>
                  </a:effectLst>
                  <a:latin typeface="Gill Sans MT" panose="020B0502020104020203" pitchFamily="34" charset="0"/>
                  <a:ea typeface="Calibri" charset="0"/>
                  <a:cs typeface="Calibri" charset="0"/>
                </a:rPr>
                <a:t>OF THE YEAR 2018”. </a:t>
              </a:r>
            </a:p>
            <a:p>
              <a:pPr defTabSz="342900">
                <a:defRPr/>
              </a:pPr>
              <a:r>
                <a:rPr lang="en-US" sz="1200" b="1" dirty="0">
                  <a:solidFill>
                    <a:srgbClr val="FFD400"/>
                  </a:solidFill>
                  <a:effectLst>
                    <a:outerShdw blurRad="38100" dist="38100" dir="2700000" algn="tl">
                      <a:srgbClr val="000000">
                        <a:alpha val="43137"/>
                      </a:srgbClr>
                    </a:outerShdw>
                  </a:effectLst>
                  <a:latin typeface="Gill Sans MT" panose="020B0502020104020203" pitchFamily="34" charset="0"/>
                  <a:ea typeface="Calibri" charset="0"/>
                  <a:cs typeface="Calibri" charset="0"/>
                </a:rPr>
                <a:t>VAN CATEGORY</a:t>
              </a:r>
            </a:p>
          </p:txBody>
        </p:sp>
        <p:pic>
          <p:nvPicPr>
            <p:cNvPr id="99" name="Picture 9">
              <a:extLst>
                <a:ext uri="{FF2B5EF4-FFF2-40B4-BE49-F238E27FC236}">
                  <a16:creationId xmlns:a16="http://schemas.microsoft.com/office/drawing/2014/main" id="{48CA05DB-4AD3-4298-BF6E-E2D84C8AC62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05669" y="4288569"/>
              <a:ext cx="650075" cy="6858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Imagen 100">
              <a:extLst>
                <a:ext uri="{FF2B5EF4-FFF2-40B4-BE49-F238E27FC236}">
                  <a16:creationId xmlns:a16="http://schemas.microsoft.com/office/drawing/2014/main" id="{537CA8F9-80B4-4931-8FC2-EA8CFF5ECD6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79656" y="2339754"/>
              <a:ext cx="1685925" cy="447675"/>
            </a:xfrm>
            <a:prstGeom prst="rect">
              <a:avLst/>
            </a:prstGeom>
          </p:spPr>
        </p:pic>
        <p:sp>
          <p:nvSpPr>
            <p:cNvPr id="102" name="-10% CO2 emissions…">
              <a:extLst>
                <a:ext uri="{FF2B5EF4-FFF2-40B4-BE49-F238E27FC236}">
                  <a16:creationId xmlns:a16="http://schemas.microsoft.com/office/drawing/2014/main" id="{8D7B7B08-84C9-497E-A499-CD61F0AF37DC}"/>
                </a:ext>
              </a:extLst>
            </p:cNvPr>
            <p:cNvSpPr txBox="1"/>
            <p:nvPr/>
          </p:nvSpPr>
          <p:spPr>
            <a:xfrm>
              <a:off x="2444533" y="2368410"/>
              <a:ext cx="1345172" cy="358251"/>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defRPr/>
              </a:pPr>
              <a:r>
                <a:rPr lang="it-IT" b="1" dirty="0">
                  <a:solidFill>
                    <a:srgbClr val="002060"/>
                  </a:solidFill>
                  <a:latin typeface="Gill Sans MT" panose="020B0502020104020203" pitchFamily="34" charset="0"/>
                  <a:ea typeface="Calibri" charset="0"/>
                  <a:cs typeface="Calibri" charset="0"/>
                </a:rPr>
                <a:t>STRALIS NP</a:t>
              </a:r>
              <a:endParaRPr lang="en-US" b="1" dirty="0">
                <a:solidFill>
                  <a:srgbClr val="002060"/>
                </a:solidFill>
                <a:latin typeface="Gill Sans MT" panose="020B0502020104020203" pitchFamily="34" charset="0"/>
                <a:ea typeface="Calibri" charset="0"/>
                <a:cs typeface="Calibri" charset="0"/>
              </a:endParaRPr>
            </a:p>
          </p:txBody>
        </p:sp>
        <p:pic>
          <p:nvPicPr>
            <p:cNvPr id="104" name="Imagen 103">
              <a:extLst>
                <a:ext uri="{FF2B5EF4-FFF2-40B4-BE49-F238E27FC236}">
                  <a16:creationId xmlns:a16="http://schemas.microsoft.com/office/drawing/2014/main" id="{FC9AFB03-FC4A-40E4-98AC-147D31B5EBD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850380" y="2339754"/>
              <a:ext cx="1685925" cy="447675"/>
            </a:xfrm>
            <a:prstGeom prst="rect">
              <a:avLst/>
            </a:prstGeom>
          </p:spPr>
        </p:pic>
        <p:sp>
          <p:nvSpPr>
            <p:cNvPr id="105" name="-10% CO2 emissions…">
              <a:extLst>
                <a:ext uri="{FF2B5EF4-FFF2-40B4-BE49-F238E27FC236}">
                  <a16:creationId xmlns:a16="http://schemas.microsoft.com/office/drawing/2014/main" id="{EC2B8EE0-6F3A-481B-A803-4CD889AC8D94}"/>
                </a:ext>
              </a:extLst>
            </p:cNvPr>
            <p:cNvSpPr txBox="1"/>
            <p:nvPr/>
          </p:nvSpPr>
          <p:spPr>
            <a:xfrm>
              <a:off x="7019967" y="2393603"/>
              <a:ext cx="1346751" cy="330693"/>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defRPr/>
              </a:pPr>
              <a:r>
                <a:rPr lang="it-IT" sz="1600" b="1" dirty="0">
                  <a:solidFill>
                    <a:srgbClr val="002060"/>
                  </a:solidFill>
                  <a:latin typeface="Gill Sans MT" panose="020B0502020104020203" pitchFamily="34" charset="0"/>
                  <a:ea typeface="Calibri" charset="0"/>
                  <a:cs typeface="Calibri" charset="0"/>
                </a:rPr>
                <a:t>EUROCARGO</a:t>
              </a:r>
              <a:endParaRPr lang="en-US" sz="1600" b="1" dirty="0">
                <a:solidFill>
                  <a:srgbClr val="002060"/>
                </a:solidFill>
                <a:latin typeface="Gill Sans MT" panose="020B0502020104020203" pitchFamily="34" charset="0"/>
                <a:ea typeface="Calibri" charset="0"/>
                <a:cs typeface="Calibri" charset="0"/>
              </a:endParaRPr>
            </a:p>
          </p:txBody>
        </p:sp>
        <p:pic>
          <p:nvPicPr>
            <p:cNvPr id="107" name="Imagen 106">
              <a:extLst>
                <a:ext uri="{FF2B5EF4-FFF2-40B4-BE49-F238E27FC236}">
                  <a16:creationId xmlns:a16="http://schemas.microsoft.com/office/drawing/2014/main" id="{E45764ED-7BD1-4502-BC5E-DBA7021E91C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19799" y="3778983"/>
              <a:ext cx="3381375" cy="447675"/>
            </a:xfrm>
            <a:prstGeom prst="rect">
              <a:avLst/>
            </a:prstGeom>
          </p:spPr>
        </p:pic>
        <p:sp>
          <p:nvSpPr>
            <p:cNvPr id="108" name="-10% CO2 emissions…">
              <a:extLst>
                <a:ext uri="{FF2B5EF4-FFF2-40B4-BE49-F238E27FC236}">
                  <a16:creationId xmlns:a16="http://schemas.microsoft.com/office/drawing/2014/main" id="{AA0FA56B-5828-4A62-B8AD-07653AD50AAF}"/>
                </a:ext>
              </a:extLst>
            </p:cNvPr>
            <p:cNvSpPr txBox="1"/>
            <p:nvPr/>
          </p:nvSpPr>
          <p:spPr>
            <a:xfrm>
              <a:off x="5895974" y="3864470"/>
              <a:ext cx="3600450" cy="305431"/>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lnSpc>
                  <a:spcPts val="1650"/>
                </a:lnSpc>
                <a:defRPr/>
              </a:pPr>
              <a:r>
                <a:rPr lang="it-IT" sz="1600" b="1" spc="-113" dirty="0">
                  <a:solidFill>
                    <a:srgbClr val="002060"/>
                  </a:solidFill>
                  <a:latin typeface="Gill Sans MT" panose="020B0502020104020203" pitchFamily="34" charset="0"/>
                  <a:ea typeface="Calibri" charset="0"/>
                  <a:cs typeface="Calibri" charset="0"/>
                </a:rPr>
                <a:t>DAILY HI-MATIC NATURAL POWER</a:t>
              </a:r>
            </a:p>
          </p:txBody>
        </p:sp>
        <p:pic>
          <p:nvPicPr>
            <p:cNvPr id="110" name="Imagen 109">
              <a:extLst>
                <a:ext uri="{FF2B5EF4-FFF2-40B4-BE49-F238E27FC236}">
                  <a16:creationId xmlns:a16="http://schemas.microsoft.com/office/drawing/2014/main" id="{29A5753A-9B91-4FA5-A98D-C3E83C1B322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457575" y="5225833"/>
              <a:ext cx="2257425" cy="447676"/>
            </a:xfrm>
            <a:prstGeom prst="rect">
              <a:avLst/>
            </a:prstGeom>
            <a:noFill/>
            <a:ln>
              <a:noFill/>
            </a:ln>
          </p:spPr>
        </p:pic>
        <p:sp>
          <p:nvSpPr>
            <p:cNvPr id="111" name="-10% CO2 emissions…">
              <a:extLst>
                <a:ext uri="{FF2B5EF4-FFF2-40B4-BE49-F238E27FC236}">
                  <a16:creationId xmlns:a16="http://schemas.microsoft.com/office/drawing/2014/main" id="{94A428D4-A9F3-4EE4-8C8F-801B8CA4DC06}"/>
                </a:ext>
              </a:extLst>
            </p:cNvPr>
            <p:cNvSpPr txBox="1"/>
            <p:nvPr/>
          </p:nvSpPr>
          <p:spPr>
            <a:xfrm>
              <a:off x="3562350" y="5311318"/>
              <a:ext cx="2047875" cy="311401"/>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lnSpc>
                  <a:spcPts val="1650"/>
                </a:lnSpc>
                <a:defRPr/>
              </a:pPr>
              <a:r>
                <a:rPr lang="it-IT" b="1" dirty="0">
                  <a:solidFill>
                    <a:srgbClr val="002060"/>
                  </a:solidFill>
                  <a:latin typeface="Gill Sans MT" panose="020B0502020104020203" pitchFamily="34" charset="0"/>
                  <a:ea typeface="Calibri" charset="0"/>
                  <a:cs typeface="Calibri" charset="0"/>
                </a:rPr>
                <a:t>IVECO</a:t>
              </a:r>
            </a:p>
          </p:txBody>
        </p:sp>
        <p:pic>
          <p:nvPicPr>
            <p:cNvPr id="113" name="Imagen 112">
              <a:extLst>
                <a:ext uri="{FF2B5EF4-FFF2-40B4-BE49-F238E27FC236}">
                  <a16:creationId xmlns:a16="http://schemas.microsoft.com/office/drawing/2014/main" id="{211C0BD4-DFC7-411B-8C1A-075950FAFEC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68655" y="5225834"/>
              <a:ext cx="2257425" cy="447676"/>
            </a:xfrm>
            <a:prstGeom prst="rect">
              <a:avLst/>
            </a:prstGeom>
            <a:noFill/>
            <a:ln>
              <a:noFill/>
            </a:ln>
          </p:spPr>
        </p:pic>
        <p:sp>
          <p:nvSpPr>
            <p:cNvPr id="114" name="-10% CO2 emissions…">
              <a:extLst>
                <a:ext uri="{FF2B5EF4-FFF2-40B4-BE49-F238E27FC236}">
                  <a16:creationId xmlns:a16="http://schemas.microsoft.com/office/drawing/2014/main" id="{45453CC6-33F6-4270-AA4E-2B6471BFA03E}"/>
                </a:ext>
              </a:extLst>
            </p:cNvPr>
            <p:cNvSpPr txBox="1"/>
            <p:nvPr/>
          </p:nvSpPr>
          <p:spPr>
            <a:xfrm>
              <a:off x="709683" y="5309904"/>
              <a:ext cx="2132094" cy="305948"/>
            </a:xfrm>
            <a:prstGeom prst="rect">
              <a:avLst/>
            </a:prstGeom>
            <a:ln w="12700">
              <a:miter lim="400000"/>
            </a:ln>
            <a:extLst>
              <a:ext uri="{C572A759-6A51-4108-AA02-DFA0A04FC94B}">
                <ma14:wrappingTextBoxFlag xmlns:ma14="http://schemas.microsoft.com/office/mac/drawingml/2011/main" xmlns="" val="1"/>
              </a:ext>
            </a:extLst>
          </p:spPr>
          <p:txBody>
            <a:bodyPr wrap="square" lIns="60956" tIns="60956" rIns="60956" bIns="60956">
              <a:spAutoFit/>
            </a:bodyPr>
            <a:lstStyle/>
            <a:p>
              <a:pPr algn="ctr" defTabSz="342900">
                <a:lnSpc>
                  <a:spcPts val="1650"/>
                </a:lnSpc>
                <a:defRPr/>
              </a:pPr>
              <a:r>
                <a:rPr lang="it-IT" b="1" dirty="0">
                  <a:solidFill>
                    <a:srgbClr val="002060"/>
                  </a:solidFill>
                  <a:latin typeface="Gill Sans MT" panose="020B0502020104020203" pitchFamily="34" charset="0"/>
                  <a:ea typeface="Calibri" charset="0"/>
                  <a:cs typeface="Calibri" charset="0"/>
                </a:rPr>
                <a:t>DAILY BLUE POWER</a:t>
              </a:r>
            </a:p>
          </p:txBody>
        </p:sp>
        <p:pic>
          <p:nvPicPr>
            <p:cNvPr id="116" name="Van_of_the_Year_2017_color_Campaign_version_v03_CS6.png" descr="Van_of_the_Year_2017_color_Campaign_version_v03_CS6.png">
              <a:extLst>
                <a:ext uri="{FF2B5EF4-FFF2-40B4-BE49-F238E27FC236}">
                  <a16:creationId xmlns:a16="http://schemas.microsoft.com/office/drawing/2014/main" id="{A28EFB50-F6BF-4450-BD11-FFBECB6F1A32}"/>
                </a:ext>
              </a:extLst>
            </p:cNvPr>
            <p:cNvPicPr>
              <a:picLocks noChangeAspect="1"/>
            </p:cNvPicPr>
            <p:nvPr/>
          </p:nvPicPr>
          <p:blipFill>
            <a:blip r:embed="rId11"/>
            <a:stretch>
              <a:fillRect/>
            </a:stretch>
          </p:blipFill>
          <p:spPr>
            <a:xfrm>
              <a:off x="517313" y="5829614"/>
              <a:ext cx="556674" cy="572776"/>
            </a:xfrm>
            <a:prstGeom prst="rect">
              <a:avLst/>
            </a:prstGeom>
            <a:ln w="12700">
              <a:miter lim="400000"/>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70FB7D7-AF54-4530-AFAD-59F490001874}"/>
              </a:ext>
            </a:extLst>
          </p:cNvPr>
          <p:cNvSpPr>
            <a:spLocks noGrp="1"/>
          </p:cNvSpPr>
          <p:nvPr>
            <p:ph type="title"/>
          </p:nvPr>
        </p:nvSpPr>
        <p:spPr/>
        <p:txBody>
          <a:bodyPr/>
          <a:lstStyle/>
          <a:p>
            <a:r>
              <a:rPr lang="es-419" dirty="0"/>
              <a:t>Presentación APGNCA</a:t>
            </a:r>
            <a:endParaRPr lang="es-AR" dirty="0"/>
          </a:p>
        </p:txBody>
      </p:sp>
      <p:sp>
        <p:nvSpPr>
          <p:cNvPr id="7" name="Marcador de texto 6">
            <a:extLst>
              <a:ext uri="{FF2B5EF4-FFF2-40B4-BE49-F238E27FC236}">
                <a16:creationId xmlns:a16="http://schemas.microsoft.com/office/drawing/2014/main" id="{68F404C2-086B-409F-994F-E1D7D2A03391}"/>
              </a:ext>
            </a:extLst>
          </p:cNvPr>
          <p:cNvSpPr>
            <a:spLocks noGrp="1"/>
          </p:cNvSpPr>
          <p:nvPr>
            <p:ph type="body" sz="quarter" idx="11"/>
          </p:nvPr>
        </p:nvSpPr>
        <p:spPr/>
        <p:txBody>
          <a:bodyPr>
            <a:normAutofit/>
          </a:bodyPr>
          <a:lstStyle/>
          <a:p>
            <a:pPr marL="0" indent="0">
              <a:buNone/>
            </a:pPr>
            <a:r>
              <a:rPr lang="es-419" dirty="0">
                <a:solidFill>
                  <a:schemeClr val="bg1"/>
                </a:solidFill>
              </a:rPr>
              <a:t>Andes Motor </a:t>
            </a:r>
            <a:r>
              <a:rPr lang="es-419" dirty="0" err="1">
                <a:solidFill>
                  <a:schemeClr val="bg1"/>
                </a:solidFill>
              </a:rPr>
              <a:t>Peru</a:t>
            </a:r>
            <a:endParaRPr lang="es-AR" dirty="0">
              <a:solidFill>
                <a:schemeClr val="bg1"/>
              </a:solidFill>
            </a:endParaRPr>
          </a:p>
        </p:txBody>
      </p:sp>
      <p:sp>
        <p:nvSpPr>
          <p:cNvPr id="2" name="Marcador de texto 1"/>
          <p:cNvSpPr>
            <a:spLocks noGrp="1"/>
          </p:cNvSpPr>
          <p:nvPr>
            <p:ph type="body" sz="quarter" idx="10"/>
          </p:nvPr>
        </p:nvSpPr>
        <p:spPr/>
        <p:txBody>
          <a:bodyPr/>
          <a:lstStyle/>
          <a:p>
            <a:r>
              <a:rPr lang="es-PE" dirty="0"/>
              <a:t>Lima, Perú 2023</a:t>
            </a:r>
          </a:p>
        </p:txBody>
      </p:sp>
    </p:spTree>
    <p:extLst>
      <p:ext uri="{BB962C8B-B14F-4D97-AF65-F5344CB8AC3E}">
        <p14:creationId xmlns:p14="http://schemas.microsoft.com/office/powerpoint/2010/main" val="1929004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a:extLst>
              <a:ext uri="{FF2B5EF4-FFF2-40B4-BE49-F238E27FC236}">
                <a16:creationId xmlns:a16="http://schemas.microsoft.com/office/drawing/2014/main" id="{548B6750-B8A5-4138-9E16-916147D2FB4F}"/>
              </a:ext>
            </a:extLst>
          </p:cNvPr>
          <p:cNvGrpSpPr/>
          <p:nvPr/>
        </p:nvGrpSpPr>
        <p:grpSpPr>
          <a:xfrm>
            <a:off x="0" y="-1"/>
            <a:ext cx="12192000" cy="6858002"/>
            <a:chOff x="0" y="-3"/>
            <a:chExt cx="24384000" cy="13716003"/>
          </a:xfrm>
        </p:grpSpPr>
        <p:pic>
          <p:nvPicPr>
            <p:cNvPr id="28" name="shutterstock_1183138294.jpg" descr="shutterstock_1183138294.jpg">
              <a:extLst>
                <a:ext uri="{FF2B5EF4-FFF2-40B4-BE49-F238E27FC236}">
                  <a16:creationId xmlns:a16="http://schemas.microsoft.com/office/drawing/2014/main" id="{18251559-C932-4CAF-9E01-5BC230DBE49A}"/>
                </a:ext>
              </a:extLst>
            </p:cNvPr>
            <p:cNvPicPr>
              <a:picLocks noChangeAspect="1"/>
            </p:cNvPicPr>
            <p:nvPr/>
          </p:nvPicPr>
          <p:blipFill>
            <a:blip r:embed="rId3" cstate="screen">
              <a:alphaModFix amt="87626"/>
              <a:extLst>
                <a:ext uri="{28A0092B-C50C-407E-A947-70E740481C1C}">
                  <a14:useLocalDpi xmlns:a14="http://schemas.microsoft.com/office/drawing/2010/main"/>
                </a:ext>
              </a:extLst>
            </a:blip>
            <a:srcRect/>
            <a:stretch>
              <a:fillRect/>
            </a:stretch>
          </p:blipFill>
          <p:spPr>
            <a:xfrm>
              <a:off x="0" y="-1"/>
              <a:ext cx="24384000" cy="13716001"/>
            </a:xfrm>
            <a:prstGeom prst="rect">
              <a:avLst/>
            </a:prstGeom>
            <a:ln w="12700" cap="flat">
              <a:noFill/>
              <a:miter lim="400000"/>
            </a:ln>
            <a:effectLst/>
          </p:spPr>
        </p:pic>
        <p:pic>
          <p:nvPicPr>
            <p:cNvPr id="29" name="shutterstock_551570212.png" descr="shutterstock_551570212.png">
              <a:extLst>
                <a:ext uri="{FF2B5EF4-FFF2-40B4-BE49-F238E27FC236}">
                  <a16:creationId xmlns:a16="http://schemas.microsoft.com/office/drawing/2014/main" id="{528F948E-E289-4EF0-9368-A82B57FEB5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8" y="-3"/>
              <a:ext cx="24383766" cy="13716002"/>
            </a:xfrm>
            <a:prstGeom prst="rect">
              <a:avLst/>
            </a:prstGeom>
            <a:ln w="12700" cap="flat">
              <a:noFill/>
              <a:miter lim="400000"/>
            </a:ln>
            <a:effectLst/>
          </p:spPr>
        </p:pic>
      </p:grpSp>
      <p:sp>
        <p:nvSpPr>
          <p:cNvPr id="19" name="18 Rectángulo"/>
          <p:cNvSpPr/>
          <p:nvPr/>
        </p:nvSpPr>
        <p:spPr>
          <a:xfrm>
            <a:off x="914400" y="825501"/>
            <a:ext cx="6045200" cy="2420619"/>
          </a:xfrm>
          <a:prstGeom prst="rect">
            <a:avLst/>
          </a:prstGeom>
          <a:solidFill>
            <a:schemeClr val="tx1">
              <a:alpha val="60000"/>
            </a:schemeClr>
          </a:solidFill>
          <a:ln w="12700" cap="flat">
            <a:solidFill>
              <a:srgbClr val="00CCFF">
                <a:alpha val="50196"/>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28575" rtlCol="0" anchor="ctr">
            <a:noAutofit/>
          </a:bodyPr>
          <a:lstStyle/>
          <a:p>
            <a:pPr algn="ctr" defTabSz="825458" hangingPunct="0">
              <a:defRPr/>
            </a:pPr>
            <a:r>
              <a:rPr lang="es-AR" sz="3733" b="1" dirty="0">
                <a:solidFill>
                  <a:srgbClr val="FFFFFF"/>
                </a:solidFill>
                <a:latin typeface="Gill Sans Std" panose="020B0502020104020203" pitchFamily="34" charset="0"/>
                <a:sym typeface="Lucida Grande"/>
              </a:rPr>
              <a:t> </a:t>
            </a:r>
          </a:p>
        </p:txBody>
      </p:sp>
      <p:sp>
        <p:nvSpPr>
          <p:cNvPr id="50" name="Rectángulo 49">
            <a:extLst>
              <a:ext uri="{FF2B5EF4-FFF2-40B4-BE49-F238E27FC236}">
                <a16:creationId xmlns:a16="http://schemas.microsoft.com/office/drawing/2014/main" id="{649801AC-3A39-498C-AB49-2D31B190F269}"/>
              </a:ext>
            </a:extLst>
          </p:cNvPr>
          <p:cNvSpPr/>
          <p:nvPr/>
        </p:nvSpPr>
        <p:spPr>
          <a:xfrm>
            <a:off x="975362" y="756319"/>
            <a:ext cx="5872481" cy="2232021"/>
          </a:xfrm>
          <a:prstGeom prst="rect">
            <a:avLst/>
          </a:prstGeom>
        </p:spPr>
        <p:txBody>
          <a:bodyPr wrap="square" lIns="91440" tIns="45720" rIns="91440" bIns="45720">
            <a:spAutoFit/>
          </a:bodyPr>
          <a:lstStyle/>
          <a:p>
            <a:pPr marL="285737" indent="-285737" algn="ctr" defTabSz="457189">
              <a:lnSpc>
                <a:spcPct val="150000"/>
              </a:lnSpc>
              <a:defRPr/>
            </a:pPr>
            <a:r>
              <a:rPr lang="es-AR" sz="3200" b="1" dirty="0">
                <a:solidFill>
                  <a:srgbClr val="FFFFFF"/>
                </a:solidFill>
                <a:latin typeface="Gill Sans Std" panose="020B0502020104020203" pitchFamily="34" charset="0"/>
              </a:rPr>
              <a:t>Porque el Gas Natural es una opción Relevante para el transporte pesado?</a:t>
            </a:r>
          </a:p>
        </p:txBody>
      </p:sp>
    </p:spTree>
    <p:extLst>
      <p:ext uri="{BB962C8B-B14F-4D97-AF65-F5344CB8AC3E}">
        <p14:creationId xmlns:p14="http://schemas.microsoft.com/office/powerpoint/2010/main" val="52451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a:extLst>
              <a:ext uri="{FF2B5EF4-FFF2-40B4-BE49-F238E27FC236}">
                <a16:creationId xmlns:a16="http://schemas.microsoft.com/office/drawing/2014/main" id="{548B6750-B8A5-4138-9E16-916147D2FB4F}"/>
              </a:ext>
            </a:extLst>
          </p:cNvPr>
          <p:cNvGrpSpPr/>
          <p:nvPr/>
        </p:nvGrpSpPr>
        <p:grpSpPr>
          <a:xfrm>
            <a:off x="0" y="-1"/>
            <a:ext cx="12192000" cy="6858002"/>
            <a:chOff x="0" y="-3"/>
            <a:chExt cx="24384000" cy="13716003"/>
          </a:xfrm>
        </p:grpSpPr>
        <p:pic>
          <p:nvPicPr>
            <p:cNvPr id="28" name="shutterstock_1183138294.jpg" descr="shutterstock_1183138294.jpg">
              <a:extLst>
                <a:ext uri="{FF2B5EF4-FFF2-40B4-BE49-F238E27FC236}">
                  <a16:creationId xmlns:a16="http://schemas.microsoft.com/office/drawing/2014/main" id="{18251559-C932-4CAF-9E01-5BC230DBE49A}"/>
                </a:ext>
              </a:extLst>
            </p:cNvPr>
            <p:cNvPicPr>
              <a:picLocks noChangeAspect="1"/>
            </p:cNvPicPr>
            <p:nvPr/>
          </p:nvPicPr>
          <p:blipFill>
            <a:blip r:embed="rId3" cstate="screen">
              <a:alphaModFix amt="87626"/>
              <a:extLst>
                <a:ext uri="{28A0092B-C50C-407E-A947-70E740481C1C}">
                  <a14:useLocalDpi xmlns:a14="http://schemas.microsoft.com/office/drawing/2010/main"/>
                </a:ext>
              </a:extLst>
            </a:blip>
            <a:srcRect/>
            <a:stretch>
              <a:fillRect/>
            </a:stretch>
          </p:blipFill>
          <p:spPr>
            <a:xfrm>
              <a:off x="0" y="-1"/>
              <a:ext cx="24384000" cy="13716001"/>
            </a:xfrm>
            <a:prstGeom prst="rect">
              <a:avLst/>
            </a:prstGeom>
            <a:ln w="12700" cap="flat">
              <a:noFill/>
              <a:miter lim="400000"/>
            </a:ln>
            <a:effectLst/>
          </p:spPr>
        </p:pic>
        <p:pic>
          <p:nvPicPr>
            <p:cNvPr id="29" name="shutterstock_551570212.png" descr="shutterstock_551570212.png">
              <a:extLst>
                <a:ext uri="{FF2B5EF4-FFF2-40B4-BE49-F238E27FC236}">
                  <a16:creationId xmlns:a16="http://schemas.microsoft.com/office/drawing/2014/main" id="{528F948E-E289-4EF0-9368-A82B57FEB5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8" y="-3"/>
              <a:ext cx="24383766" cy="13716002"/>
            </a:xfrm>
            <a:prstGeom prst="rect">
              <a:avLst/>
            </a:prstGeom>
            <a:ln w="12700" cap="flat">
              <a:noFill/>
              <a:miter lim="400000"/>
            </a:ln>
            <a:effectLst/>
          </p:spPr>
        </p:pic>
      </p:grpSp>
      <p:sp>
        <p:nvSpPr>
          <p:cNvPr id="38" name="Rettangolo">
            <a:extLst>
              <a:ext uri="{FF2B5EF4-FFF2-40B4-BE49-F238E27FC236}">
                <a16:creationId xmlns:a16="http://schemas.microsoft.com/office/drawing/2014/main" id="{A65C6EFE-3675-4BBC-83D2-E4E5C06E45B8}"/>
              </a:ext>
            </a:extLst>
          </p:cNvPr>
          <p:cNvSpPr/>
          <p:nvPr/>
        </p:nvSpPr>
        <p:spPr>
          <a:xfrm>
            <a:off x="117" y="0"/>
            <a:ext cx="12191883" cy="6858001"/>
          </a:xfrm>
          <a:prstGeom prst="rect">
            <a:avLst/>
          </a:prstGeom>
          <a:gradFill>
            <a:gsLst>
              <a:gs pos="0">
                <a:srgbClr val="000000">
                  <a:alpha val="0"/>
                </a:srgbClr>
              </a:gs>
              <a:gs pos="21633">
                <a:srgbClr val="000000">
                  <a:alpha val="16621"/>
                </a:srgbClr>
              </a:gs>
              <a:gs pos="100000">
                <a:srgbClr val="000000">
                  <a:alpha val="33243"/>
                </a:srgbClr>
              </a:gs>
            </a:gsLst>
            <a:path>
              <a:fillToRect l="99600" t="51320" r="399" b="48679"/>
            </a:path>
          </a:gradFill>
          <a:ln w="12700">
            <a:miter lim="400000"/>
          </a:ln>
        </p:spPr>
        <p:txBody>
          <a:bodyPr lIns="0" tIns="0" rIns="0" bIns="0" anchor="ctr"/>
          <a:lstStyle/>
          <a:p>
            <a:pPr algn="ctr" defTabSz="2201278" hangingPunct="0">
              <a:defRPr sz="6400" b="0">
                <a:solidFill>
                  <a:srgbClr val="FFFFFF"/>
                </a:solidFill>
                <a:latin typeface="+mn-lt"/>
                <a:ea typeface="+mn-ea"/>
                <a:cs typeface="+mn-cs"/>
                <a:sym typeface="Helvetica Neue Medium"/>
              </a:defRPr>
            </a:pPr>
            <a:endParaRPr lang="it-IT" sz="6400" kern="0" dirty="0">
              <a:solidFill>
                <a:srgbClr val="FFFFFF"/>
              </a:solidFill>
              <a:latin typeface="Gill Sans MT" panose="020B0502020104020203" pitchFamily="34" charset="0"/>
              <a:cs typeface="Helvetica"/>
              <a:sym typeface="Helvetica Neue Medium"/>
            </a:endParaRPr>
          </a:p>
        </p:txBody>
      </p:sp>
      <p:sp>
        <p:nvSpPr>
          <p:cNvPr id="19" name="18 Rectángulo"/>
          <p:cNvSpPr/>
          <p:nvPr/>
        </p:nvSpPr>
        <p:spPr>
          <a:xfrm>
            <a:off x="914400" y="825502"/>
            <a:ext cx="6045200" cy="850900"/>
          </a:xfrm>
          <a:prstGeom prst="rect">
            <a:avLst/>
          </a:prstGeom>
          <a:solidFill>
            <a:schemeClr val="tx1">
              <a:alpha val="60000"/>
            </a:schemeClr>
          </a:solidFill>
          <a:ln w="12700" cap="flat">
            <a:solidFill>
              <a:srgbClr val="00CCFF">
                <a:alpha val="50196"/>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28575" rtlCol="0" anchor="ctr">
            <a:noAutofit/>
          </a:bodyPr>
          <a:lstStyle/>
          <a:p>
            <a:pPr algn="ctr" defTabSz="825458" hangingPunct="0">
              <a:defRPr/>
            </a:pPr>
            <a:r>
              <a:rPr lang="es-AR" sz="3733" b="1" dirty="0">
                <a:solidFill>
                  <a:srgbClr val="FFFFFF"/>
                </a:solidFill>
                <a:latin typeface="Gill Sans Std" panose="020B0502020104020203" pitchFamily="34" charset="0"/>
                <a:sym typeface="Lucida Grande"/>
              </a:rPr>
              <a:t> </a:t>
            </a:r>
          </a:p>
        </p:txBody>
      </p:sp>
      <p:sp>
        <p:nvSpPr>
          <p:cNvPr id="24" name="23 Rectángulo"/>
          <p:cNvSpPr/>
          <p:nvPr/>
        </p:nvSpPr>
        <p:spPr>
          <a:xfrm>
            <a:off x="5689602" y="1793242"/>
            <a:ext cx="5905500" cy="850900"/>
          </a:xfrm>
          <a:prstGeom prst="rect">
            <a:avLst/>
          </a:prstGeom>
          <a:solidFill>
            <a:schemeClr val="tx1">
              <a:alpha val="60000"/>
            </a:schemeClr>
          </a:solidFill>
          <a:ln w="12700" cap="flat">
            <a:solidFill>
              <a:srgbClr val="00CCFF">
                <a:alpha val="50196"/>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28575" rtlCol="0" anchor="ctr">
            <a:noAutofit/>
          </a:bodyPr>
          <a:lstStyle/>
          <a:p>
            <a:pPr algn="ctr" defTabSz="825458" hangingPunct="0">
              <a:defRPr/>
            </a:pPr>
            <a:r>
              <a:rPr lang="es-AR" sz="3733" b="1" dirty="0">
                <a:solidFill>
                  <a:srgbClr val="FFFFFF"/>
                </a:solidFill>
                <a:latin typeface="Gill Sans Std" panose="020B0502020104020203" pitchFamily="34" charset="0"/>
                <a:sym typeface="Lucida Grande"/>
              </a:rPr>
              <a:t> </a:t>
            </a:r>
          </a:p>
        </p:txBody>
      </p:sp>
      <p:sp>
        <p:nvSpPr>
          <p:cNvPr id="35" name="34 Rectángulo"/>
          <p:cNvSpPr/>
          <p:nvPr/>
        </p:nvSpPr>
        <p:spPr>
          <a:xfrm>
            <a:off x="1752600" y="2832102"/>
            <a:ext cx="4673600" cy="850900"/>
          </a:xfrm>
          <a:prstGeom prst="rect">
            <a:avLst/>
          </a:prstGeom>
          <a:solidFill>
            <a:schemeClr val="tx1">
              <a:alpha val="60000"/>
            </a:schemeClr>
          </a:solidFill>
          <a:ln w="12700" cap="flat">
            <a:solidFill>
              <a:srgbClr val="00CCFF">
                <a:alpha val="50196"/>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28575" rtlCol="0" anchor="ctr">
            <a:noAutofit/>
          </a:bodyPr>
          <a:lstStyle/>
          <a:p>
            <a:pPr algn="ctr" defTabSz="825458" hangingPunct="0">
              <a:defRPr/>
            </a:pPr>
            <a:r>
              <a:rPr lang="es-AR" sz="3200" b="1" dirty="0">
                <a:solidFill>
                  <a:srgbClr val="FFFFFF"/>
                </a:solidFill>
                <a:latin typeface="Gill Sans Std" panose="020B0502020104020203" pitchFamily="34" charset="0"/>
                <a:sym typeface="Lucida Grande"/>
              </a:rPr>
              <a:t> </a:t>
            </a:r>
          </a:p>
        </p:txBody>
      </p:sp>
      <p:sp>
        <p:nvSpPr>
          <p:cNvPr id="36" name="35 Rectángulo"/>
          <p:cNvSpPr/>
          <p:nvPr/>
        </p:nvSpPr>
        <p:spPr>
          <a:xfrm>
            <a:off x="5905500" y="4102102"/>
            <a:ext cx="4572000" cy="850900"/>
          </a:xfrm>
          <a:prstGeom prst="rect">
            <a:avLst/>
          </a:prstGeom>
          <a:solidFill>
            <a:schemeClr val="tx1">
              <a:alpha val="60000"/>
            </a:schemeClr>
          </a:solidFill>
          <a:ln w="12700" cap="flat">
            <a:solidFill>
              <a:srgbClr val="00CCFF">
                <a:alpha val="50196"/>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28575" rtlCol="0" anchor="ctr">
            <a:noAutofit/>
          </a:bodyPr>
          <a:lstStyle/>
          <a:p>
            <a:pPr algn="ctr" defTabSz="825458" hangingPunct="0">
              <a:defRPr/>
            </a:pPr>
            <a:r>
              <a:rPr lang="es-AR" sz="3733" b="1" dirty="0">
                <a:solidFill>
                  <a:srgbClr val="FFFFFF"/>
                </a:solidFill>
                <a:latin typeface="Gill Sans Std" panose="020B0502020104020203" pitchFamily="34" charset="0"/>
                <a:sym typeface="Lucida Grande"/>
              </a:rPr>
              <a:t> </a:t>
            </a:r>
          </a:p>
        </p:txBody>
      </p:sp>
      <p:sp>
        <p:nvSpPr>
          <p:cNvPr id="37" name="36 Rectángulo"/>
          <p:cNvSpPr/>
          <p:nvPr/>
        </p:nvSpPr>
        <p:spPr>
          <a:xfrm>
            <a:off x="1295402" y="5473702"/>
            <a:ext cx="3924300" cy="850900"/>
          </a:xfrm>
          <a:prstGeom prst="rect">
            <a:avLst/>
          </a:prstGeom>
          <a:solidFill>
            <a:schemeClr val="tx1">
              <a:alpha val="60000"/>
            </a:schemeClr>
          </a:solidFill>
          <a:ln w="12700" cap="flat">
            <a:solidFill>
              <a:srgbClr val="00CCFF">
                <a:alpha val="50196"/>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28575" rtlCol="0" anchor="ctr">
            <a:noAutofit/>
          </a:bodyPr>
          <a:lstStyle/>
          <a:p>
            <a:pPr algn="ctr" defTabSz="825458" hangingPunct="0">
              <a:defRPr/>
            </a:pPr>
            <a:r>
              <a:rPr lang="es-AR" sz="3200" b="1" dirty="0">
                <a:solidFill>
                  <a:srgbClr val="FFFFFF"/>
                </a:solidFill>
                <a:latin typeface="Gill Sans Std" panose="020B0502020104020203" pitchFamily="34" charset="0"/>
                <a:sym typeface="Lucida Grande"/>
              </a:rPr>
              <a:t> </a:t>
            </a:r>
          </a:p>
        </p:txBody>
      </p:sp>
      <p:sp>
        <p:nvSpPr>
          <p:cNvPr id="50" name="Rectángulo 49">
            <a:extLst>
              <a:ext uri="{FF2B5EF4-FFF2-40B4-BE49-F238E27FC236}">
                <a16:creationId xmlns:a16="http://schemas.microsoft.com/office/drawing/2014/main" id="{649801AC-3A39-498C-AB49-2D31B190F269}"/>
              </a:ext>
            </a:extLst>
          </p:cNvPr>
          <p:cNvSpPr/>
          <p:nvPr/>
        </p:nvSpPr>
        <p:spPr>
          <a:xfrm>
            <a:off x="975362" y="756319"/>
            <a:ext cx="5872481" cy="754694"/>
          </a:xfrm>
          <a:prstGeom prst="rect">
            <a:avLst/>
          </a:prstGeom>
        </p:spPr>
        <p:txBody>
          <a:bodyPr wrap="square" lIns="91440" tIns="45720" rIns="91440" bIns="45720">
            <a:spAutoFit/>
          </a:bodyPr>
          <a:lstStyle/>
          <a:p>
            <a:pPr marL="285737" indent="-285737" algn="ctr" defTabSz="457189">
              <a:lnSpc>
                <a:spcPct val="150000"/>
              </a:lnSpc>
              <a:defRPr/>
            </a:pPr>
            <a:r>
              <a:rPr lang="es-AR" sz="3200" b="1" dirty="0">
                <a:solidFill>
                  <a:srgbClr val="FFFFFF"/>
                </a:solidFill>
                <a:latin typeface="Gill Sans Std" panose="020B0502020104020203" pitchFamily="34" charset="0"/>
              </a:rPr>
              <a:t>Ecológico de pozo a rueda</a:t>
            </a:r>
          </a:p>
        </p:txBody>
      </p:sp>
      <p:sp>
        <p:nvSpPr>
          <p:cNvPr id="21" name="Rectángulo 49">
            <a:extLst>
              <a:ext uri="{FF2B5EF4-FFF2-40B4-BE49-F238E27FC236}">
                <a16:creationId xmlns:a16="http://schemas.microsoft.com/office/drawing/2014/main" id="{649801AC-3A39-498C-AB49-2D31B190F269}"/>
              </a:ext>
            </a:extLst>
          </p:cNvPr>
          <p:cNvSpPr/>
          <p:nvPr/>
        </p:nvSpPr>
        <p:spPr>
          <a:xfrm>
            <a:off x="5842002" y="1810473"/>
            <a:ext cx="5643881" cy="754694"/>
          </a:xfrm>
          <a:prstGeom prst="rect">
            <a:avLst/>
          </a:prstGeom>
        </p:spPr>
        <p:txBody>
          <a:bodyPr wrap="square" lIns="91440" tIns="45720" rIns="91440" bIns="45720" anchor="ctr">
            <a:spAutoFit/>
          </a:bodyPr>
          <a:lstStyle/>
          <a:p>
            <a:pPr marL="285737" indent="-285737" algn="ctr" defTabSz="457189">
              <a:lnSpc>
                <a:spcPct val="150000"/>
              </a:lnSpc>
              <a:defRPr/>
            </a:pPr>
            <a:r>
              <a:rPr lang="es-AR" sz="3200" b="1" dirty="0">
                <a:solidFill>
                  <a:srgbClr val="FFFFFF"/>
                </a:solidFill>
                <a:latin typeface="Gill Sans Std" panose="020B0502020104020203" pitchFamily="34" charset="0"/>
              </a:rPr>
              <a:t>Recurso natural disponible </a:t>
            </a:r>
          </a:p>
        </p:txBody>
      </p:sp>
      <p:sp>
        <p:nvSpPr>
          <p:cNvPr id="23" name="Rectángulo 49">
            <a:extLst>
              <a:ext uri="{FF2B5EF4-FFF2-40B4-BE49-F238E27FC236}">
                <a16:creationId xmlns:a16="http://schemas.microsoft.com/office/drawing/2014/main" id="{649801AC-3A39-498C-AB49-2D31B190F269}"/>
              </a:ext>
            </a:extLst>
          </p:cNvPr>
          <p:cNvSpPr/>
          <p:nvPr/>
        </p:nvSpPr>
        <p:spPr>
          <a:xfrm>
            <a:off x="1742286" y="2790858"/>
            <a:ext cx="4676297" cy="754694"/>
          </a:xfrm>
          <a:prstGeom prst="rect">
            <a:avLst/>
          </a:prstGeom>
        </p:spPr>
        <p:txBody>
          <a:bodyPr wrap="square" lIns="91440" tIns="45720" rIns="91440" bIns="45720">
            <a:spAutoFit/>
          </a:bodyPr>
          <a:lstStyle/>
          <a:p>
            <a:pPr marL="285737" indent="-285737" algn="ctr" defTabSz="457189">
              <a:lnSpc>
                <a:spcPct val="150000"/>
              </a:lnSpc>
              <a:defRPr/>
            </a:pPr>
            <a:r>
              <a:rPr lang="es-AR" sz="3200" b="1" dirty="0">
                <a:solidFill>
                  <a:srgbClr val="FFFFFF"/>
                </a:solidFill>
                <a:latin typeface="Gill Sans Std" panose="020B0502020104020203" pitchFamily="34" charset="0"/>
              </a:rPr>
              <a:t>Tecnología madura</a:t>
            </a:r>
          </a:p>
        </p:txBody>
      </p:sp>
      <p:sp>
        <p:nvSpPr>
          <p:cNvPr id="25" name="Rectángulo 49">
            <a:extLst>
              <a:ext uri="{FF2B5EF4-FFF2-40B4-BE49-F238E27FC236}">
                <a16:creationId xmlns:a16="http://schemas.microsoft.com/office/drawing/2014/main" id="{649801AC-3A39-498C-AB49-2D31B190F269}"/>
              </a:ext>
            </a:extLst>
          </p:cNvPr>
          <p:cNvSpPr/>
          <p:nvPr/>
        </p:nvSpPr>
        <p:spPr>
          <a:xfrm>
            <a:off x="5900265" y="4083718"/>
            <a:ext cx="4574696" cy="754694"/>
          </a:xfrm>
          <a:prstGeom prst="rect">
            <a:avLst/>
          </a:prstGeom>
        </p:spPr>
        <p:txBody>
          <a:bodyPr wrap="square" lIns="91440" tIns="45720" rIns="91440" bIns="45720">
            <a:spAutoFit/>
          </a:bodyPr>
          <a:lstStyle/>
          <a:p>
            <a:pPr marL="285737" indent="-285737" algn="ctr" defTabSz="457189">
              <a:lnSpc>
                <a:spcPct val="150000"/>
              </a:lnSpc>
              <a:defRPr/>
            </a:pPr>
            <a:r>
              <a:rPr lang="es-AR" sz="3200" b="1" dirty="0">
                <a:solidFill>
                  <a:srgbClr val="FFFFFF"/>
                </a:solidFill>
                <a:latin typeface="Gill Sans Std" panose="020B0502020104020203" pitchFamily="34" charset="0"/>
              </a:rPr>
              <a:t>Misma performance</a:t>
            </a:r>
          </a:p>
        </p:txBody>
      </p:sp>
      <p:sp>
        <p:nvSpPr>
          <p:cNvPr id="33" name="Rectángulo 49">
            <a:extLst>
              <a:ext uri="{FF2B5EF4-FFF2-40B4-BE49-F238E27FC236}">
                <a16:creationId xmlns:a16="http://schemas.microsoft.com/office/drawing/2014/main" id="{649801AC-3A39-498C-AB49-2D31B190F269}"/>
              </a:ext>
            </a:extLst>
          </p:cNvPr>
          <p:cNvSpPr/>
          <p:nvPr/>
        </p:nvSpPr>
        <p:spPr>
          <a:xfrm>
            <a:off x="1318105" y="5394361"/>
            <a:ext cx="3924456" cy="754694"/>
          </a:xfrm>
          <a:prstGeom prst="rect">
            <a:avLst/>
          </a:prstGeom>
        </p:spPr>
        <p:txBody>
          <a:bodyPr wrap="square" lIns="91440" tIns="45720" rIns="91440" bIns="45720">
            <a:spAutoFit/>
          </a:bodyPr>
          <a:lstStyle/>
          <a:p>
            <a:pPr marL="285737" indent="-285737" algn="ctr" defTabSz="457189">
              <a:lnSpc>
                <a:spcPct val="150000"/>
              </a:lnSpc>
              <a:defRPr/>
            </a:pPr>
            <a:r>
              <a:rPr lang="es-AR" sz="3200" b="1" dirty="0">
                <a:solidFill>
                  <a:srgbClr val="FFFFFF"/>
                </a:solidFill>
                <a:latin typeface="Gill Sans Std" panose="020B0502020104020203" pitchFamily="34" charset="0"/>
              </a:rPr>
              <a:t>Costo accesible</a:t>
            </a:r>
          </a:p>
        </p:txBody>
      </p:sp>
      <p:cxnSp>
        <p:nvCxnSpPr>
          <p:cNvPr id="3" name="Conector recto 2"/>
          <p:cNvCxnSpPr>
            <a:stCxn id="36" idx="1"/>
          </p:cNvCxnSpPr>
          <p:nvPr/>
        </p:nvCxnSpPr>
        <p:spPr>
          <a:xfrm flipH="1" flipV="1">
            <a:off x="3463473" y="4527552"/>
            <a:ext cx="2442027" cy="1"/>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3480701" y="4527551"/>
            <a:ext cx="0" cy="946151"/>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flipV="1">
            <a:off x="6435284" y="3161788"/>
            <a:ext cx="2442027" cy="1"/>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8877309" y="3161787"/>
            <a:ext cx="0" cy="946151"/>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465485" y="2268208"/>
            <a:ext cx="2240816" cy="1"/>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466012" y="2284908"/>
            <a:ext cx="0" cy="537341"/>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a:endCxn id="19" idx="3"/>
          </p:cNvCxnSpPr>
          <p:nvPr/>
        </p:nvCxnSpPr>
        <p:spPr>
          <a:xfrm flipH="1">
            <a:off x="6959600" y="1222717"/>
            <a:ext cx="1901008" cy="28235"/>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8860608" y="1222712"/>
            <a:ext cx="0" cy="570528"/>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92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7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par>
                                <p:cTn id="32" presetID="10" presetClass="entr" presetSubtype="0" fill="hold" grpId="0" nodeType="withEffect">
                                  <p:stCondLst>
                                    <p:cond delay="19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par>
                                <p:cTn id="35" presetID="22" presetClass="entr" presetSubtype="4" fill="hold" nodeType="withEffect">
                                  <p:stCondLst>
                                    <p:cond delay="190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par>
                                <p:cTn id="38" presetID="22" presetClass="entr" presetSubtype="4" fill="hold" nodeType="withEffect">
                                  <p:stCondLst>
                                    <p:cond delay="190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par>
                                <p:cTn id="41" presetID="22" presetClass="entr" presetSubtype="4" fill="hold" nodeType="withEffect">
                                  <p:stCondLst>
                                    <p:cond delay="19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par>
                                <p:cTn id="44" presetID="22" presetClass="entr" presetSubtype="4" fill="hold" nodeType="withEffect">
                                  <p:stCondLst>
                                    <p:cond delay="190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nodeType="withEffect">
                                  <p:stCondLst>
                                    <p:cond delay="190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190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4" fill="hold" nodeType="withEffect">
                                  <p:stCondLst>
                                    <p:cond delay="190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par>
                                <p:cTn id="56" presetID="22" presetClass="entr" presetSubtype="4" fill="hold" nodeType="withEffect">
                                  <p:stCondLst>
                                    <p:cond delay="190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5" grpId="0" animBg="1"/>
      <p:bldP spid="36" grpId="0" animBg="1"/>
      <p:bldP spid="37" grpId="0" animBg="1"/>
      <p:bldP spid="50" grpId="0"/>
      <p:bldP spid="21" grpId="0"/>
      <p:bldP spid="23" grpId="0"/>
      <p:bldP spid="25"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2" name="Gruppo"/>
          <p:cNvGrpSpPr/>
          <p:nvPr/>
        </p:nvGrpSpPr>
        <p:grpSpPr>
          <a:xfrm>
            <a:off x="0" y="0"/>
            <a:ext cx="12192000" cy="6858000"/>
            <a:chOff x="0" y="-1"/>
            <a:chExt cx="24384000" cy="13716000"/>
          </a:xfrm>
        </p:grpSpPr>
        <p:pic>
          <p:nvPicPr>
            <p:cNvPr id="870" name="shutterstock_1183138294.jpg" descr="shutterstock_1183138294.jpg"/>
            <p:cNvPicPr>
              <a:picLocks noChangeAspect="1"/>
            </p:cNvPicPr>
            <p:nvPr/>
          </p:nvPicPr>
          <p:blipFill>
            <a:blip r:embed="rId3" cstate="screen">
              <a:alphaModFix amt="87626"/>
              <a:extLst>
                <a:ext uri="{28A0092B-C50C-407E-A947-70E740481C1C}">
                  <a14:useLocalDpi xmlns:a14="http://schemas.microsoft.com/office/drawing/2010/main"/>
                </a:ext>
              </a:extLst>
            </a:blip>
            <a:srcRect/>
            <a:stretch>
              <a:fillRect/>
            </a:stretch>
          </p:blipFill>
          <p:spPr>
            <a:xfrm>
              <a:off x="0" y="-1"/>
              <a:ext cx="24384000" cy="13716001"/>
            </a:xfrm>
            <a:prstGeom prst="rect">
              <a:avLst/>
            </a:prstGeom>
            <a:ln w="12700" cap="flat">
              <a:noFill/>
              <a:miter lim="400000"/>
            </a:ln>
            <a:effectLst/>
          </p:spPr>
        </p:pic>
        <p:pic>
          <p:nvPicPr>
            <p:cNvPr id="871" name="shutterstock_551570212.png" descr="shutterstock_55157021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7" y="-2"/>
              <a:ext cx="24383766" cy="13716001"/>
            </a:xfrm>
            <a:prstGeom prst="rect">
              <a:avLst/>
            </a:prstGeom>
            <a:ln w="12700" cap="flat">
              <a:noFill/>
              <a:miter lim="400000"/>
            </a:ln>
            <a:effectLst/>
          </p:spPr>
        </p:pic>
      </p:grpSp>
      <p:sp>
        <p:nvSpPr>
          <p:cNvPr id="6" name="Rettangolo">
            <a:extLst>
              <a:ext uri="{FF2B5EF4-FFF2-40B4-BE49-F238E27FC236}">
                <a16:creationId xmlns:a16="http://schemas.microsoft.com/office/drawing/2014/main" id="{BDC82539-D1E5-4FDE-BCC8-BA390BCCF56C}"/>
              </a:ext>
            </a:extLst>
          </p:cNvPr>
          <p:cNvSpPr/>
          <p:nvPr/>
        </p:nvSpPr>
        <p:spPr>
          <a:xfrm>
            <a:off x="27527" y="481652"/>
            <a:ext cx="12191883" cy="6858001"/>
          </a:xfrm>
          <a:prstGeom prst="rect">
            <a:avLst/>
          </a:prstGeom>
          <a:gradFill>
            <a:gsLst>
              <a:gs pos="0">
                <a:srgbClr val="000000">
                  <a:alpha val="0"/>
                </a:srgbClr>
              </a:gs>
              <a:gs pos="21633">
                <a:srgbClr val="000000">
                  <a:alpha val="16621"/>
                </a:srgbClr>
              </a:gs>
              <a:gs pos="100000">
                <a:srgbClr val="000000">
                  <a:alpha val="33243"/>
                </a:srgbClr>
              </a:gs>
            </a:gsLst>
            <a:path>
              <a:fillToRect l="99600" t="51320" r="399" b="48679"/>
            </a:path>
          </a:gradFill>
          <a:ln w="12700">
            <a:miter lim="400000"/>
          </a:ln>
        </p:spPr>
        <p:txBody>
          <a:bodyPr lIns="0" tIns="0" rIns="0" bIns="0" anchor="ctr"/>
          <a:lstStyle/>
          <a:p>
            <a:pPr algn="ctr" defTabSz="2201278" hangingPunct="0">
              <a:defRPr sz="6400" b="0">
                <a:solidFill>
                  <a:srgbClr val="FFFFFF"/>
                </a:solidFill>
                <a:latin typeface="+mn-lt"/>
                <a:ea typeface="+mn-ea"/>
                <a:cs typeface="+mn-cs"/>
                <a:sym typeface="Helvetica Neue Medium"/>
              </a:defRPr>
            </a:pPr>
            <a:endParaRPr lang="it-IT" sz="6400" kern="0" dirty="0">
              <a:solidFill>
                <a:srgbClr val="FFFFFF"/>
              </a:solidFill>
              <a:latin typeface="Gill Sans MT" panose="020B0502020104020203" pitchFamily="34" charset="0"/>
              <a:cs typeface="Helvetica"/>
              <a:sym typeface="Helvetica Neue Medium"/>
            </a:endParaRPr>
          </a:p>
        </p:txBody>
      </p:sp>
      <p:sp>
        <p:nvSpPr>
          <p:cNvPr id="7" name="Linea">
            <a:extLst>
              <a:ext uri="{FF2B5EF4-FFF2-40B4-BE49-F238E27FC236}">
                <a16:creationId xmlns:a16="http://schemas.microsoft.com/office/drawing/2014/main" id="{50AB3225-F821-4B8D-89B6-973FE2CD836F}"/>
              </a:ext>
            </a:extLst>
          </p:cNvPr>
          <p:cNvSpPr/>
          <p:nvPr/>
        </p:nvSpPr>
        <p:spPr>
          <a:xfrm flipH="1">
            <a:off x="553888" y="626937"/>
            <a:ext cx="1689339" cy="1704324"/>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21600"/>
                </a:lnTo>
                <a:lnTo>
                  <a:pt x="91" y="21600"/>
                </a:lnTo>
                <a:lnTo>
                  <a:pt x="91" y="17580"/>
                </a:lnTo>
              </a:path>
            </a:pathLst>
          </a:custGeom>
          <a:ln w="50800">
            <a:solidFill>
              <a:srgbClr val="FFFFFF"/>
            </a:solidFill>
            <a:miter lim="400000"/>
          </a:ln>
        </p:spPr>
        <p:txBody>
          <a:bodyPr lIns="0" tIns="0" rIns="0" bIns="0" anchor="ctr"/>
          <a:lstStyle/>
          <a:p>
            <a:pPr algn="ctr" defTabSz="412739" hangingPunct="0">
              <a:defRPr>
                <a:solidFill>
                  <a:srgbClr val="FFFFFF"/>
                </a:solidFill>
              </a:defRPr>
            </a:pPr>
            <a:endParaRPr sz="1467" kern="0">
              <a:solidFill>
                <a:srgbClr val="FFFFFF"/>
              </a:solidFill>
              <a:latin typeface="Gill Sans MT" panose="020B0502020104020203" pitchFamily="34" charset="0"/>
              <a:sym typeface="Helvetica Neue Medium"/>
            </a:endParaRPr>
          </a:p>
        </p:txBody>
      </p:sp>
      <p:sp>
        <p:nvSpPr>
          <p:cNvPr id="8" name="Technology  leadership">
            <a:extLst>
              <a:ext uri="{FF2B5EF4-FFF2-40B4-BE49-F238E27FC236}">
                <a16:creationId xmlns:a16="http://schemas.microsoft.com/office/drawing/2014/main" id="{53DCF4B6-DE2C-467D-BEE4-A925AE71A530}"/>
              </a:ext>
            </a:extLst>
          </p:cNvPr>
          <p:cNvSpPr txBox="1"/>
          <p:nvPr/>
        </p:nvSpPr>
        <p:spPr>
          <a:xfrm>
            <a:off x="1082347" y="1010253"/>
            <a:ext cx="2711189" cy="937691"/>
          </a:xfrm>
          <a:prstGeom prst="rect">
            <a:avLst/>
          </a:prstGeom>
          <a:ln w="3175">
            <a:miter lim="400000"/>
          </a:ln>
          <a:extLst>
            <a:ext uri="{C572A759-6A51-4108-AA02-DFA0A04FC94B}">
              <ma14:wrappingTextBoxFlag xmlns="" xmlns:a14="http://schemas.microsoft.com/office/drawing/2010/main" xmlns:a16="http://schemas.microsoft.com/office/drawing/2014/main" xmlns:p14="http://schemas.microsoft.com/office/powerpoint/2010/main" xmlns:ma14="http://schemas.microsoft.com/office/mac/drawingml/2011/main" val="1"/>
            </a:ext>
          </a:extLst>
        </p:spPr>
        <p:txBody>
          <a:bodyPr wrap="none" lIns="25399" tIns="25399" rIns="25399" bIns="25399" anchor="ctr">
            <a:spAutoFit/>
          </a:bodyPr>
          <a:lstStyle/>
          <a:p>
            <a:pPr defTabSz="228594" hangingPunct="0">
              <a:lnSpc>
                <a:spcPct val="90000"/>
              </a:lnSpc>
              <a:defRPr sz="2400" cap="all" spc="192">
                <a:solidFill>
                  <a:srgbClr val="FFFFFF"/>
                </a:solidFill>
                <a:latin typeface="Gill Sans"/>
                <a:ea typeface="Gill Sans"/>
                <a:cs typeface="Gill Sans"/>
                <a:sym typeface="Gill Sans"/>
              </a:defRPr>
            </a:pPr>
            <a:r>
              <a:rPr lang="it-IT" sz="3200" kern="0" cap="all" spc="256" dirty="0">
                <a:solidFill>
                  <a:srgbClr val="FFFFFF"/>
                </a:solidFill>
                <a:latin typeface="Gill Sans MT" panose="020B0502020104020203" pitchFamily="34" charset="0"/>
                <a:sym typeface="Gill Sans"/>
              </a:rPr>
              <a:t>El nuevo</a:t>
            </a:r>
          </a:p>
          <a:p>
            <a:pPr defTabSz="228594" hangingPunct="0">
              <a:lnSpc>
                <a:spcPct val="90000"/>
              </a:lnSpc>
              <a:defRPr sz="2400" cap="all" spc="192">
                <a:solidFill>
                  <a:srgbClr val="FFFFFF"/>
                </a:solidFill>
                <a:latin typeface="Gill Sans"/>
                <a:ea typeface="Gill Sans"/>
                <a:cs typeface="Gill Sans"/>
                <a:sym typeface="Gill Sans"/>
              </a:defRPr>
            </a:pPr>
            <a:r>
              <a:rPr lang="it-IT" sz="3200" kern="0" cap="all" spc="256" dirty="0">
                <a:solidFill>
                  <a:srgbClr val="FFFFFF"/>
                </a:solidFill>
                <a:latin typeface="Gill Sans MT" panose="020B0502020104020203" pitchFamily="34" charset="0"/>
                <a:sym typeface="Gill Sans"/>
              </a:rPr>
              <a:t>Modelo </a:t>
            </a:r>
            <a:r>
              <a:rPr lang="it-IT" sz="3200" kern="0" cap="all" spc="256" dirty="0" err="1">
                <a:solidFill>
                  <a:srgbClr val="FFFFFF"/>
                </a:solidFill>
                <a:latin typeface="Gill Sans MT" panose="020B0502020104020203" pitchFamily="34" charset="0"/>
                <a:sym typeface="Gill Sans"/>
              </a:rPr>
              <a:t>Tco</a:t>
            </a:r>
            <a:endParaRPr sz="3200" kern="0" cap="all" spc="256" dirty="0">
              <a:solidFill>
                <a:srgbClr val="FFFFFF"/>
              </a:solidFill>
              <a:latin typeface="Gill Sans MT" panose="020B0502020104020203" pitchFamily="34" charset="0"/>
              <a:sym typeface="Gill Sans"/>
            </a:endParaRPr>
          </a:p>
        </p:txBody>
      </p:sp>
      <p:pic>
        <p:nvPicPr>
          <p:cNvPr id="4" name="Immagine 3">
            <a:extLst>
              <a:ext uri="{FF2B5EF4-FFF2-40B4-BE49-F238E27FC236}">
                <a16:creationId xmlns:a16="http://schemas.microsoft.com/office/drawing/2014/main" id="{C41AF06E-5E5F-4C14-971F-C6B9D20CF3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530" y="2958197"/>
            <a:ext cx="12136943" cy="3778985"/>
          </a:xfrm>
          <a:prstGeom prst="rect">
            <a:avLst/>
          </a:prstGeom>
        </p:spPr>
      </p:pic>
      <p:sp>
        <p:nvSpPr>
          <p:cNvPr id="12" name="Linea">
            <a:extLst>
              <a:ext uri="{FF2B5EF4-FFF2-40B4-BE49-F238E27FC236}">
                <a16:creationId xmlns:a16="http://schemas.microsoft.com/office/drawing/2014/main" id="{381E1A29-F90D-4579-A047-E562987A932E}"/>
              </a:ext>
            </a:extLst>
          </p:cNvPr>
          <p:cNvSpPr/>
          <p:nvPr/>
        </p:nvSpPr>
        <p:spPr>
          <a:xfrm>
            <a:off x="4695935" y="626160"/>
            <a:ext cx="0" cy="1053352"/>
          </a:xfrm>
          <a:prstGeom prst="line">
            <a:avLst/>
          </a:prstGeom>
          <a:ln w="50800">
            <a:solidFill>
              <a:srgbClr val="FFFFFF"/>
            </a:solidFill>
            <a:miter lim="400000"/>
          </a:ln>
        </p:spPr>
        <p:txBody>
          <a:bodyPr lIns="42861" tIns="42861" rIns="42861" bIns="42861"/>
          <a:lstStyle/>
          <a:p>
            <a:pPr algn="ctr" defTabSz="412739" hangingPunct="0"/>
            <a:endParaRPr sz="1467" kern="0">
              <a:solidFill>
                <a:srgbClr val="000000"/>
              </a:solidFill>
              <a:latin typeface="Gill Sans MT" panose="020B0502020104020203" pitchFamily="34" charset="0"/>
              <a:sym typeface="Helvetica Neue Medium"/>
            </a:endParaRPr>
          </a:p>
        </p:txBody>
      </p:sp>
      <p:sp>
        <p:nvSpPr>
          <p:cNvPr id="13" name="Astra is the IVECO brand specialized in the Construction, Mining &amp; Quarry sector. It develops and manufactures robust, reliable and versatile trucks that include heavy trucks for heavy missions of over 60 ton gross vehicle weight and specialized vehicles. These vehicles are customized to meet specific client needs and are built to operate on challenging and remote work sites such as quarries and mines.">
            <a:extLst>
              <a:ext uri="{FF2B5EF4-FFF2-40B4-BE49-F238E27FC236}">
                <a16:creationId xmlns:a16="http://schemas.microsoft.com/office/drawing/2014/main" id="{0AEFE947-F6AC-41D6-914B-32102811B0BB}"/>
              </a:ext>
            </a:extLst>
          </p:cNvPr>
          <p:cNvSpPr txBox="1"/>
          <p:nvPr/>
        </p:nvSpPr>
        <p:spPr>
          <a:xfrm>
            <a:off x="4853524" y="571849"/>
            <a:ext cx="7112049" cy="1180129"/>
          </a:xfrm>
          <a:prstGeom prst="rect">
            <a:avLst/>
          </a:prstGeom>
          <a:ln w="3175">
            <a:miter lim="400000"/>
          </a:ln>
          <a:extLst>
            <a:ext uri="{C572A759-6A51-4108-AA02-DFA0A04FC94B}">
              <ma14:wrappingTextBoxFlag xmlns="" xmlns:a14="http://schemas.microsoft.com/office/drawing/2010/main" xmlns:a16="http://schemas.microsoft.com/office/drawing/2014/main" xmlns:p14="http://schemas.microsoft.com/office/powerpoint/2010/main" xmlns:ma14="http://schemas.microsoft.com/office/mac/drawingml/2011/main" val="1"/>
            </a:ext>
          </a:extLst>
        </p:spPr>
        <p:txBody>
          <a:bodyPr wrap="square" lIns="25399" tIns="25399" rIns="25399" bIns="25399">
            <a:spAutoFit/>
          </a:bodyPr>
          <a:lstStyle>
            <a:lvl1pPr algn="l" defTabSz="171450">
              <a:defRPr cap="all" spc="66">
                <a:solidFill>
                  <a:srgbClr val="FFFFFF"/>
                </a:solidFill>
                <a:latin typeface="Gill Sans Light"/>
                <a:ea typeface="Gill Sans Light"/>
                <a:cs typeface="Gill Sans Light"/>
                <a:sym typeface="Gill Sans Light"/>
              </a:defRPr>
            </a:lvl1pPr>
          </a:lstStyle>
          <a:p>
            <a:pPr defTabSz="228594" hangingPunct="0"/>
            <a:r>
              <a:rPr lang="en-US" sz="1467" kern="0" spc="88" dirty="0">
                <a:latin typeface="Gill Sans MT" panose="020B0502020104020203" pitchFamily="34" charset="0"/>
              </a:rPr>
              <a:t>En el nuevo modelo de "Coste Total de Propiedad" de IVECO, los elementos tradicionales del TCO se integran con el ecosistema y la sostenibilidad social, económica y medioambiental, para crear un bucle en el que todos los elementos interactúan continuamente, influyéndose mutuamente.</a:t>
            </a:r>
          </a:p>
        </p:txBody>
      </p:sp>
    </p:spTree>
    <p:extLst>
      <p:ext uri="{BB962C8B-B14F-4D97-AF65-F5344CB8AC3E}">
        <p14:creationId xmlns:p14="http://schemas.microsoft.com/office/powerpoint/2010/main" val="10268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1C9BEA-69AB-4399-81E3-38D8969C5C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6A86ECCA-EE58-4B2A-87BD-88A1DFCBD478}"/>
              </a:ext>
            </a:extLst>
          </p:cNvPr>
          <p:cNvSpPr/>
          <p:nvPr/>
        </p:nvSpPr>
        <p:spPr>
          <a:xfrm flipV="1">
            <a:off x="0" y="2784764"/>
            <a:ext cx="12192000" cy="360828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17A2D957-82A0-413F-A05B-D6AF8B27DFB6}"/>
              </a:ext>
            </a:extLst>
          </p:cNvPr>
          <p:cNvSpPr/>
          <p:nvPr/>
        </p:nvSpPr>
        <p:spPr>
          <a:xfrm>
            <a:off x="0" y="307344"/>
            <a:ext cx="12191999" cy="16535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a:extLst>
              <a:ext uri="{FF2B5EF4-FFF2-40B4-BE49-F238E27FC236}">
                <a16:creationId xmlns:a16="http://schemas.microsoft.com/office/drawing/2014/main" id="{C4B6A662-369D-4171-AE12-BE8518F9F5E6}"/>
              </a:ext>
            </a:extLst>
          </p:cNvPr>
          <p:cNvSpPr/>
          <p:nvPr/>
        </p:nvSpPr>
        <p:spPr>
          <a:xfrm>
            <a:off x="442763" y="3637485"/>
            <a:ext cx="5357402" cy="830997"/>
          </a:xfrm>
          <a:prstGeom prst="rect">
            <a:avLst/>
          </a:prstGeom>
        </p:spPr>
        <p:txBody>
          <a:bodyPr wrap="square">
            <a:spAutoFit/>
          </a:bodyPr>
          <a:lstStyle/>
          <a:p>
            <a:pPr marL="12700" marR="1333500" lvl="0" defTabSz="914400"/>
            <a:r>
              <a:rPr lang="es-419" sz="4800" dirty="0">
                <a:solidFill>
                  <a:srgbClr val="0070C0"/>
                </a:solidFill>
                <a:latin typeface="Gill Sans Std" panose="020B0502020104020203" pitchFamily="34" charset="0"/>
                <a:cs typeface="GillSans"/>
              </a:rPr>
              <a:t>Para el planeta</a:t>
            </a:r>
            <a:endParaRPr lang="es-419" sz="3600" dirty="0">
              <a:solidFill>
                <a:srgbClr val="0070C0"/>
              </a:solidFill>
              <a:latin typeface="Gill Sans Std" panose="020B0502020104020203" pitchFamily="34" charset="0"/>
              <a:cs typeface="GillSans"/>
            </a:endParaRPr>
          </a:p>
        </p:txBody>
      </p:sp>
      <p:sp>
        <p:nvSpPr>
          <p:cNvPr id="13" name="CuadroTexto 12">
            <a:extLst>
              <a:ext uri="{FF2B5EF4-FFF2-40B4-BE49-F238E27FC236}">
                <a16:creationId xmlns:a16="http://schemas.microsoft.com/office/drawing/2014/main" id="{6B81D092-801C-4F14-96EF-DA5C700BC2E6}"/>
              </a:ext>
            </a:extLst>
          </p:cNvPr>
          <p:cNvSpPr txBox="1"/>
          <p:nvPr/>
        </p:nvSpPr>
        <p:spPr>
          <a:xfrm>
            <a:off x="0" y="464953"/>
            <a:ext cx="12192000" cy="830997"/>
          </a:xfrm>
          <a:prstGeom prst="rect">
            <a:avLst/>
          </a:prstGeom>
          <a:noFill/>
        </p:spPr>
        <p:txBody>
          <a:bodyPr wrap="square" rtlCol="0">
            <a:spAutoFit/>
          </a:bodyPr>
          <a:lstStyle/>
          <a:p>
            <a:pPr algn="ctr"/>
            <a:r>
              <a:rPr lang="es-AR" sz="4800" dirty="0">
                <a:solidFill>
                  <a:srgbClr val="0070C0"/>
                </a:solidFill>
                <a:latin typeface="Gill Sans Std" panose="020B0502020104020203" pitchFamily="34" charset="0"/>
              </a:rPr>
              <a:t>BENEFICIOS</a:t>
            </a:r>
            <a:endParaRPr lang="es-AR" sz="3200" dirty="0">
              <a:latin typeface="Gill Sans Std" panose="020B0502020104020203" pitchFamily="34" charset="0"/>
            </a:endParaRPr>
          </a:p>
        </p:txBody>
      </p:sp>
      <p:sp>
        <p:nvSpPr>
          <p:cNvPr id="2" name="Rectángulo 1">
            <a:extLst>
              <a:ext uri="{FF2B5EF4-FFF2-40B4-BE49-F238E27FC236}">
                <a16:creationId xmlns:a16="http://schemas.microsoft.com/office/drawing/2014/main" id="{E70E3460-2B17-5A63-59B5-A9FF9CEFCBF2}"/>
              </a:ext>
            </a:extLst>
          </p:cNvPr>
          <p:cNvSpPr/>
          <p:nvPr/>
        </p:nvSpPr>
        <p:spPr>
          <a:xfrm>
            <a:off x="6565655" y="3547834"/>
            <a:ext cx="5357402" cy="830997"/>
          </a:xfrm>
          <a:prstGeom prst="rect">
            <a:avLst/>
          </a:prstGeom>
        </p:spPr>
        <p:txBody>
          <a:bodyPr wrap="square">
            <a:spAutoFit/>
          </a:bodyPr>
          <a:lstStyle/>
          <a:p>
            <a:pPr marL="12700" marR="1333500" lvl="0" defTabSz="914400"/>
            <a:r>
              <a:rPr lang="es-419" sz="4800" dirty="0">
                <a:solidFill>
                  <a:srgbClr val="0070C0"/>
                </a:solidFill>
                <a:latin typeface="Gill Sans Std" panose="020B0502020104020203" pitchFamily="34" charset="0"/>
                <a:cs typeface="GillSans"/>
              </a:rPr>
              <a:t>Para el negocio</a:t>
            </a:r>
            <a:endParaRPr lang="es-419" sz="3600" dirty="0">
              <a:solidFill>
                <a:srgbClr val="0070C0"/>
              </a:solidFill>
              <a:latin typeface="Gill Sans Std" panose="020B0502020104020203" pitchFamily="34" charset="0"/>
              <a:cs typeface="GillSans"/>
            </a:endParaRPr>
          </a:p>
        </p:txBody>
      </p:sp>
    </p:spTree>
    <p:extLst>
      <p:ext uri="{BB962C8B-B14F-4D97-AF65-F5344CB8AC3E}">
        <p14:creationId xmlns:p14="http://schemas.microsoft.com/office/powerpoint/2010/main" val="39484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1C9BEA-69AB-4399-81E3-38D8969C5C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6A86ECCA-EE58-4B2A-87BD-88A1DFCBD478}"/>
              </a:ext>
            </a:extLst>
          </p:cNvPr>
          <p:cNvSpPr/>
          <p:nvPr/>
        </p:nvSpPr>
        <p:spPr>
          <a:xfrm flipV="1">
            <a:off x="0" y="2784764"/>
            <a:ext cx="12192000" cy="360828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17A2D957-82A0-413F-A05B-D6AF8B27DFB6}"/>
              </a:ext>
            </a:extLst>
          </p:cNvPr>
          <p:cNvSpPr/>
          <p:nvPr/>
        </p:nvSpPr>
        <p:spPr>
          <a:xfrm>
            <a:off x="0" y="307344"/>
            <a:ext cx="12191999" cy="16535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a:extLst>
              <a:ext uri="{FF2B5EF4-FFF2-40B4-BE49-F238E27FC236}">
                <a16:creationId xmlns:a16="http://schemas.microsoft.com/office/drawing/2014/main" id="{C4B6A662-369D-4171-AE12-BE8518F9F5E6}"/>
              </a:ext>
            </a:extLst>
          </p:cNvPr>
          <p:cNvSpPr/>
          <p:nvPr/>
        </p:nvSpPr>
        <p:spPr>
          <a:xfrm>
            <a:off x="442763" y="3637485"/>
            <a:ext cx="6465283" cy="1200329"/>
          </a:xfrm>
          <a:prstGeom prst="rect">
            <a:avLst/>
          </a:prstGeom>
        </p:spPr>
        <p:txBody>
          <a:bodyPr wrap="square">
            <a:spAutoFit/>
          </a:bodyPr>
          <a:lstStyle/>
          <a:p>
            <a:pPr marL="12700" marR="1333500" lvl="0" defTabSz="914400"/>
            <a:r>
              <a:rPr lang="es-419" sz="7200" dirty="0">
                <a:solidFill>
                  <a:srgbClr val="0070C0"/>
                </a:solidFill>
                <a:latin typeface="Gill Sans Std" panose="020B0502020104020203" pitchFamily="34" charset="0"/>
                <a:cs typeface="GillSans"/>
              </a:rPr>
              <a:t>99% </a:t>
            </a:r>
            <a:r>
              <a:rPr lang="es-419" sz="4000" dirty="0">
                <a:solidFill>
                  <a:srgbClr val="0070C0"/>
                </a:solidFill>
                <a:latin typeface="Gill Sans Std" panose="020B0502020104020203" pitchFamily="34" charset="0"/>
                <a:cs typeface="GillSans"/>
              </a:rPr>
              <a:t>Partículas</a:t>
            </a:r>
            <a:endParaRPr lang="es-419" sz="5400" dirty="0">
              <a:solidFill>
                <a:srgbClr val="0070C0"/>
              </a:solidFill>
              <a:latin typeface="Gill Sans Std" panose="020B0502020104020203" pitchFamily="34" charset="0"/>
              <a:cs typeface="GillSans"/>
            </a:endParaRPr>
          </a:p>
        </p:txBody>
      </p:sp>
      <p:sp>
        <p:nvSpPr>
          <p:cNvPr id="13" name="CuadroTexto 12">
            <a:extLst>
              <a:ext uri="{FF2B5EF4-FFF2-40B4-BE49-F238E27FC236}">
                <a16:creationId xmlns:a16="http://schemas.microsoft.com/office/drawing/2014/main" id="{6B81D092-801C-4F14-96EF-DA5C700BC2E6}"/>
              </a:ext>
            </a:extLst>
          </p:cNvPr>
          <p:cNvSpPr txBox="1"/>
          <p:nvPr/>
        </p:nvSpPr>
        <p:spPr>
          <a:xfrm>
            <a:off x="0" y="464953"/>
            <a:ext cx="12192000" cy="1323439"/>
          </a:xfrm>
          <a:prstGeom prst="rect">
            <a:avLst/>
          </a:prstGeom>
          <a:noFill/>
        </p:spPr>
        <p:txBody>
          <a:bodyPr wrap="square" rtlCol="0">
            <a:spAutoFit/>
          </a:bodyPr>
          <a:lstStyle/>
          <a:p>
            <a:pPr algn="ctr"/>
            <a:r>
              <a:rPr lang="es-AR" sz="4800" dirty="0">
                <a:solidFill>
                  <a:srgbClr val="0070C0"/>
                </a:solidFill>
                <a:latin typeface="Gill Sans Std" panose="020B0502020104020203" pitchFamily="34" charset="0"/>
              </a:rPr>
              <a:t>Para el planeta</a:t>
            </a:r>
          </a:p>
          <a:p>
            <a:pPr algn="ctr"/>
            <a:r>
              <a:rPr lang="es-AR" sz="3200" dirty="0">
                <a:latin typeface="Gill Sans Std" panose="020B0502020104020203" pitchFamily="34" charset="0"/>
              </a:rPr>
              <a:t>Un aire mas limpio, un mejor clima</a:t>
            </a:r>
          </a:p>
        </p:txBody>
      </p:sp>
      <p:sp>
        <p:nvSpPr>
          <p:cNvPr id="14" name="Rectángulo 13">
            <a:extLst>
              <a:ext uri="{FF2B5EF4-FFF2-40B4-BE49-F238E27FC236}">
                <a16:creationId xmlns:a16="http://schemas.microsoft.com/office/drawing/2014/main" id="{FE1B7F4C-4096-4572-A124-6CB362C8B888}"/>
              </a:ext>
            </a:extLst>
          </p:cNvPr>
          <p:cNvSpPr/>
          <p:nvPr/>
        </p:nvSpPr>
        <p:spPr>
          <a:xfrm>
            <a:off x="7111672" y="3646410"/>
            <a:ext cx="6465283" cy="1200329"/>
          </a:xfrm>
          <a:prstGeom prst="rect">
            <a:avLst/>
          </a:prstGeom>
        </p:spPr>
        <p:txBody>
          <a:bodyPr wrap="square">
            <a:spAutoFit/>
          </a:bodyPr>
          <a:lstStyle/>
          <a:p>
            <a:pPr marL="12700" marR="1333500" lvl="0"/>
            <a:r>
              <a:rPr lang="es-419" sz="7200" dirty="0">
                <a:solidFill>
                  <a:srgbClr val="0070C0"/>
                </a:solidFill>
                <a:latin typeface="Gill Sans Std" panose="020B0502020104020203" pitchFamily="34" charset="0"/>
                <a:cs typeface="GillSans"/>
              </a:rPr>
              <a:t>60% </a:t>
            </a:r>
            <a:r>
              <a:rPr lang="es-419" sz="3600" dirty="0" err="1">
                <a:solidFill>
                  <a:srgbClr val="0070C0"/>
                </a:solidFill>
                <a:latin typeface="Gill Sans Std" panose="020B0502020104020203" pitchFamily="34" charset="0"/>
                <a:cs typeface="GillSans"/>
              </a:rPr>
              <a:t>NOx</a:t>
            </a:r>
            <a:endParaRPr lang="es-419" sz="5400" dirty="0">
              <a:solidFill>
                <a:srgbClr val="0070C0"/>
              </a:solidFill>
              <a:latin typeface="Gill Sans Std" panose="020B0502020104020203" pitchFamily="34" charset="0"/>
              <a:cs typeface="GillSans"/>
            </a:endParaRPr>
          </a:p>
        </p:txBody>
      </p:sp>
      <p:sp>
        <p:nvSpPr>
          <p:cNvPr id="15" name="Rectángulo 14">
            <a:extLst>
              <a:ext uri="{FF2B5EF4-FFF2-40B4-BE49-F238E27FC236}">
                <a16:creationId xmlns:a16="http://schemas.microsoft.com/office/drawing/2014/main" id="{F57333E9-96FA-44FA-885C-F93A564B0AEA}"/>
              </a:ext>
            </a:extLst>
          </p:cNvPr>
          <p:cNvSpPr/>
          <p:nvPr/>
        </p:nvSpPr>
        <p:spPr>
          <a:xfrm>
            <a:off x="442763" y="4886040"/>
            <a:ext cx="6465283" cy="1200329"/>
          </a:xfrm>
          <a:prstGeom prst="rect">
            <a:avLst/>
          </a:prstGeom>
        </p:spPr>
        <p:txBody>
          <a:bodyPr wrap="square">
            <a:spAutoFit/>
          </a:bodyPr>
          <a:lstStyle/>
          <a:p>
            <a:pPr marL="12700" marR="1333500" lvl="0"/>
            <a:r>
              <a:rPr lang="es-419" sz="7200" dirty="0">
                <a:solidFill>
                  <a:srgbClr val="0070C0"/>
                </a:solidFill>
                <a:latin typeface="Gill Sans Std" panose="020B0502020104020203" pitchFamily="34" charset="0"/>
                <a:cs typeface="GillSans"/>
              </a:rPr>
              <a:t>9% </a:t>
            </a:r>
            <a:r>
              <a:rPr lang="es-419" sz="4800" dirty="0">
                <a:solidFill>
                  <a:srgbClr val="0070C0"/>
                </a:solidFill>
                <a:latin typeface="Gill Sans Std" panose="020B0502020104020203" pitchFamily="34" charset="0"/>
                <a:cs typeface="GillSans"/>
              </a:rPr>
              <a:t>CO</a:t>
            </a:r>
            <a:r>
              <a:rPr lang="es-419" sz="4800" baseline="-25000" dirty="0">
                <a:solidFill>
                  <a:srgbClr val="0070C0"/>
                </a:solidFill>
                <a:latin typeface="Gill Sans Std" panose="020B0502020104020203" pitchFamily="34" charset="0"/>
                <a:cs typeface="GillSans"/>
              </a:rPr>
              <a:t>2</a:t>
            </a:r>
            <a:endParaRPr lang="es-419" sz="9600" baseline="-25000" dirty="0">
              <a:solidFill>
                <a:srgbClr val="0070C0"/>
              </a:solidFill>
              <a:latin typeface="Gill Sans Std" panose="020B0502020104020203" pitchFamily="34" charset="0"/>
              <a:cs typeface="GillSans"/>
            </a:endParaRPr>
          </a:p>
        </p:txBody>
      </p:sp>
      <p:sp>
        <p:nvSpPr>
          <p:cNvPr id="18" name="CuadroTexto 17">
            <a:extLst>
              <a:ext uri="{FF2B5EF4-FFF2-40B4-BE49-F238E27FC236}">
                <a16:creationId xmlns:a16="http://schemas.microsoft.com/office/drawing/2014/main" id="{E31020EF-88A6-4D1D-B310-6D6799DBB260}"/>
              </a:ext>
            </a:extLst>
          </p:cNvPr>
          <p:cNvSpPr txBox="1"/>
          <p:nvPr/>
        </p:nvSpPr>
        <p:spPr>
          <a:xfrm>
            <a:off x="442763" y="2896082"/>
            <a:ext cx="9210688" cy="584775"/>
          </a:xfrm>
          <a:prstGeom prst="rect">
            <a:avLst/>
          </a:prstGeom>
          <a:noFill/>
        </p:spPr>
        <p:txBody>
          <a:bodyPr wrap="square" rtlCol="0">
            <a:spAutoFit/>
          </a:bodyPr>
          <a:lstStyle/>
          <a:p>
            <a:r>
              <a:rPr lang="es-419" sz="3200" dirty="0">
                <a:latin typeface="Gill Sans Std" panose="020B0502020104020203" pitchFamily="34" charset="0"/>
              </a:rPr>
              <a:t>Reducción de contaminantes vs  Diesel </a:t>
            </a:r>
            <a:r>
              <a:rPr lang="es-419" sz="3200" dirty="0" err="1">
                <a:latin typeface="Gill Sans Std" panose="020B0502020104020203" pitchFamily="34" charset="0"/>
              </a:rPr>
              <a:t>EVIe</a:t>
            </a:r>
            <a:endParaRPr lang="es-AR" sz="3200" dirty="0">
              <a:latin typeface="Gill Sans Std" panose="020B0502020104020203" pitchFamily="34" charset="0"/>
            </a:endParaRPr>
          </a:p>
        </p:txBody>
      </p:sp>
    </p:spTree>
    <p:extLst>
      <p:ext uri="{BB962C8B-B14F-4D97-AF65-F5344CB8AC3E}">
        <p14:creationId xmlns:p14="http://schemas.microsoft.com/office/powerpoint/2010/main" val="4766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0ADCF53-C0E6-4232-8141-5BE2909345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6A86ECCA-EE58-4B2A-87BD-88A1DFCBD478}"/>
              </a:ext>
            </a:extLst>
          </p:cNvPr>
          <p:cNvSpPr/>
          <p:nvPr/>
        </p:nvSpPr>
        <p:spPr>
          <a:xfrm flipV="1">
            <a:off x="-15499" y="2594080"/>
            <a:ext cx="12207499" cy="325535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17A2D957-82A0-413F-A05B-D6AF8B27DFB6}"/>
              </a:ext>
            </a:extLst>
          </p:cNvPr>
          <p:cNvSpPr/>
          <p:nvPr/>
        </p:nvSpPr>
        <p:spPr>
          <a:xfrm>
            <a:off x="-15499" y="307344"/>
            <a:ext cx="12192001" cy="16535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a:extLst>
              <a:ext uri="{FF2B5EF4-FFF2-40B4-BE49-F238E27FC236}">
                <a16:creationId xmlns:a16="http://schemas.microsoft.com/office/drawing/2014/main" id="{C4B6A662-369D-4171-AE12-BE8518F9F5E6}"/>
              </a:ext>
            </a:extLst>
          </p:cNvPr>
          <p:cNvSpPr/>
          <p:nvPr/>
        </p:nvSpPr>
        <p:spPr>
          <a:xfrm>
            <a:off x="539746" y="3578208"/>
            <a:ext cx="10367740" cy="1815882"/>
          </a:xfrm>
          <a:prstGeom prst="rect">
            <a:avLst/>
          </a:prstGeom>
        </p:spPr>
        <p:txBody>
          <a:bodyPr wrap="square">
            <a:spAutoFit/>
          </a:bodyPr>
          <a:lstStyle/>
          <a:p>
            <a:pPr marL="12700" marR="1333500" lvl="0" defTabSz="914400"/>
            <a:r>
              <a:rPr lang="es-419" sz="7200" dirty="0">
                <a:solidFill>
                  <a:srgbClr val="0070C0"/>
                </a:solidFill>
                <a:latin typeface="Gill Sans Std" panose="020B0502020104020203" pitchFamily="34" charset="0"/>
                <a:cs typeface="GillSans"/>
              </a:rPr>
              <a:t>&lt;71dB</a:t>
            </a:r>
          </a:p>
          <a:p>
            <a:pPr marL="12700" marR="1333500" lvl="0" defTabSz="914400"/>
            <a:r>
              <a:rPr lang="es-419" sz="3600" dirty="0">
                <a:solidFill>
                  <a:srgbClr val="0070C0"/>
                </a:solidFill>
                <a:latin typeface="Gill Sans Std" panose="020B0502020104020203" pitchFamily="34" charset="0"/>
                <a:cs typeface="GillSans"/>
              </a:rPr>
              <a:t>Ideal para los tramos urbanos</a:t>
            </a:r>
            <a:endParaRPr lang="es-419" sz="6600" dirty="0">
              <a:solidFill>
                <a:srgbClr val="0070C0"/>
              </a:solidFill>
              <a:latin typeface="Gill Sans Std" panose="020B0502020104020203" pitchFamily="34" charset="0"/>
              <a:cs typeface="GillSans"/>
            </a:endParaRPr>
          </a:p>
        </p:txBody>
      </p:sp>
      <p:sp>
        <p:nvSpPr>
          <p:cNvPr id="13" name="CuadroTexto 12">
            <a:extLst>
              <a:ext uri="{FF2B5EF4-FFF2-40B4-BE49-F238E27FC236}">
                <a16:creationId xmlns:a16="http://schemas.microsoft.com/office/drawing/2014/main" id="{6B81D092-801C-4F14-96EF-DA5C700BC2E6}"/>
              </a:ext>
            </a:extLst>
          </p:cNvPr>
          <p:cNvSpPr txBox="1"/>
          <p:nvPr/>
        </p:nvSpPr>
        <p:spPr>
          <a:xfrm>
            <a:off x="0" y="464953"/>
            <a:ext cx="12192000" cy="1323439"/>
          </a:xfrm>
          <a:prstGeom prst="rect">
            <a:avLst/>
          </a:prstGeom>
          <a:noFill/>
        </p:spPr>
        <p:txBody>
          <a:bodyPr wrap="square" rtlCol="0">
            <a:spAutoFit/>
          </a:bodyPr>
          <a:lstStyle/>
          <a:p>
            <a:pPr algn="ctr"/>
            <a:r>
              <a:rPr lang="es-AR" sz="4800" dirty="0">
                <a:solidFill>
                  <a:srgbClr val="0070C0"/>
                </a:solidFill>
                <a:latin typeface="Gill Sans Std" panose="020B0502020104020203" pitchFamily="34" charset="0"/>
              </a:rPr>
              <a:t>Para el planeta</a:t>
            </a:r>
          </a:p>
          <a:p>
            <a:pPr algn="ctr"/>
            <a:r>
              <a:rPr lang="es-AR" sz="3200" dirty="0">
                <a:latin typeface="Gill Sans Std" panose="020B0502020104020203" pitchFamily="34" charset="0"/>
              </a:rPr>
              <a:t>Un entorno mas tranquilo</a:t>
            </a:r>
          </a:p>
        </p:txBody>
      </p:sp>
      <p:sp>
        <p:nvSpPr>
          <p:cNvPr id="14" name="Rectángulo 13">
            <a:extLst>
              <a:ext uri="{FF2B5EF4-FFF2-40B4-BE49-F238E27FC236}">
                <a16:creationId xmlns:a16="http://schemas.microsoft.com/office/drawing/2014/main" id="{FE1B7F4C-4096-4572-A124-6CB362C8B888}"/>
              </a:ext>
            </a:extLst>
          </p:cNvPr>
          <p:cNvSpPr/>
          <p:nvPr/>
        </p:nvSpPr>
        <p:spPr>
          <a:xfrm>
            <a:off x="539746" y="2911699"/>
            <a:ext cx="6721098" cy="707886"/>
          </a:xfrm>
          <a:prstGeom prst="rect">
            <a:avLst/>
          </a:prstGeom>
        </p:spPr>
        <p:txBody>
          <a:bodyPr wrap="square">
            <a:spAutoFit/>
          </a:bodyPr>
          <a:lstStyle/>
          <a:p>
            <a:pPr marL="12700" marR="1333500" lvl="0"/>
            <a:r>
              <a:rPr lang="es-419" sz="4000" dirty="0">
                <a:solidFill>
                  <a:srgbClr val="0070C0"/>
                </a:solidFill>
                <a:latin typeface="Gill Sans Std" panose="020B0502020104020203" pitchFamily="34" charset="0"/>
                <a:cs typeface="GillSans"/>
              </a:rPr>
              <a:t>Camión silencioso</a:t>
            </a:r>
          </a:p>
        </p:txBody>
      </p:sp>
    </p:spTree>
    <p:extLst>
      <p:ext uri="{BB962C8B-B14F-4D97-AF65-F5344CB8AC3E}">
        <p14:creationId xmlns:p14="http://schemas.microsoft.com/office/powerpoint/2010/main" val="31551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EBB8F50-BA80-42E1-A1CF-5E97300E4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6A86ECCA-EE58-4B2A-87BD-88A1DFCBD478}"/>
              </a:ext>
            </a:extLst>
          </p:cNvPr>
          <p:cNvSpPr/>
          <p:nvPr/>
        </p:nvSpPr>
        <p:spPr>
          <a:xfrm flipV="1">
            <a:off x="0" y="2425799"/>
            <a:ext cx="12192000" cy="422438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17A2D957-82A0-413F-A05B-D6AF8B27DFB6}"/>
              </a:ext>
            </a:extLst>
          </p:cNvPr>
          <p:cNvSpPr/>
          <p:nvPr/>
        </p:nvSpPr>
        <p:spPr>
          <a:xfrm>
            <a:off x="0" y="307344"/>
            <a:ext cx="12191999" cy="16535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CuadroTexto 12">
            <a:extLst>
              <a:ext uri="{FF2B5EF4-FFF2-40B4-BE49-F238E27FC236}">
                <a16:creationId xmlns:a16="http://schemas.microsoft.com/office/drawing/2014/main" id="{6B81D092-801C-4F14-96EF-DA5C700BC2E6}"/>
              </a:ext>
            </a:extLst>
          </p:cNvPr>
          <p:cNvSpPr txBox="1"/>
          <p:nvPr/>
        </p:nvSpPr>
        <p:spPr>
          <a:xfrm>
            <a:off x="0" y="464953"/>
            <a:ext cx="12192000" cy="1323439"/>
          </a:xfrm>
          <a:prstGeom prst="rect">
            <a:avLst/>
          </a:prstGeom>
          <a:noFill/>
        </p:spPr>
        <p:txBody>
          <a:bodyPr wrap="square" rtlCol="0">
            <a:spAutoFit/>
          </a:bodyPr>
          <a:lstStyle/>
          <a:p>
            <a:pPr algn="ctr"/>
            <a:r>
              <a:rPr lang="es-AR" sz="4800" dirty="0">
                <a:solidFill>
                  <a:srgbClr val="0070C0"/>
                </a:solidFill>
                <a:latin typeface="Gill Sans Std" panose="020B0502020104020203" pitchFamily="34" charset="0"/>
              </a:rPr>
              <a:t>Para el Negocio</a:t>
            </a:r>
          </a:p>
          <a:p>
            <a:pPr algn="ctr"/>
            <a:r>
              <a:rPr lang="es-AR" sz="3200" dirty="0">
                <a:latin typeface="Gill Sans Std" panose="020B0502020104020203" pitchFamily="34" charset="0"/>
              </a:rPr>
              <a:t>Crecimiento continuo del negocio sostenible</a:t>
            </a:r>
          </a:p>
        </p:txBody>
      </p:sp>
      <p:sp>
        <p:nvSpPr>
          <p:cNvPr id="14" name="Rectángulo 13">
            <a:extLst>
              <a:ext uri="{FF2B5EF4-FFF2-40B4-BE49-F238E27FC236}">
                <a16:creationId xmlns:a16="http://schemas.microsoft.com/office/drawing/2014/main" id="{FE1B7F4C-4096-4572-A124-6CB362C8B888}"/>
              </a:ext>
            </a:extLst>
          </p:cNvPr>
          <p:cNvSpPr/>
          <p:nvPr/>
        </p:nvSpPr>
        <p:spPr>
          <a:xfrm>
            <a:off x="253923" y="3618216"/>
            <a:ext cx="6465283" cy="1692771"/>
          </a:xfrm>
          <a:prstGeom prst="rect">
            <a:avLst/>
          </a:prstGeom>
        </p:spPr>
        <p:txBody>
          <a:bodyPr wrap="square">
            <a:spAutoFit/>
          </a:bodyPr>
          <a:lstStyle/>
          <a:p>
            <a:pPr marL="12700" marR="1333500" lvl="0"/>
            <a:r>
              <a:rPr lang="es-419" sz="7200" dirty="0">
                <a:solidFill>
                  <a:srgbClr val="0070C0"/>
                </a:solidFill>
                <a:latin typeface="Gill Sans Std" panose="020B0502020104020203" pitchFamily="34" charset="0"/>
                <a:cs typeface="GillSans"/>
              </a:rPr>
              <a:t>Hasta 17%</a:t>
            </a:r>
          </a:p>
          <a:p>
            <a:pPr marL="12700" marR="1333500" lvl="0"/>
            <a:r>
              <a:rPr lang="es-419" sz="3200" dirty="0">
                <a:latin typeface="Gill Sans Std" panose="020B0502020104020203" pitchFamily="34" charset="0"/>
                <a:cs typeface="GillSans"/>
              </a:rPr>
              <a:t>Menor TCO vs Diesel</a:t>
            </a:r>
            <a:endParaRPr lang="es-419" sz="2000" dirty="0">
              <a:latin typeface="Gill Sans Std" panose="020B0502020104020203" pitchFamily="34" charset="0"/>
              <a:cs typeface="GillSans"/>
            </a:endParaRPr>
          </a:p>
        </p:txBody>
      </p:sp>
      <p:sp>
        <p:nvSpPr>
          <p:cNvPr id="16" name="Rectángulo 15">
            <a:extLst>
              <a:ext uri="{FF2B5EF4-FFF2-40B4-BE49-F238E27FC236}">
                <a16:creationId xmlns:a16="http://schemas.microsoft.com/office/drawing/2014/main" id="{302F482F-8864-46A0-AF5E-6E4DAE4C2DA3}"/>
              </a:ext>
            </a:extLst>
          </p:cNvPr>
          <p:cNvSpPr/>
          <p:nvPr/>
        </p:nvSpPr>
        <p:spPr>
          <a:xfrm>
            <a:off x="6502074" y="3509752"/>
            <a:ext cx="6465283" cy="2062103"/>
          </a:xfrm>
          <a:prstGeom prst="rect">
            <a:avLst/>
          </a:prstGeom>
        </p:spPr>
        <p:txBody>
          <a:bodyPr wrap="square">
            <a:spAutoFit/>
          </a:bodyPr>
          <a:lstStyle/>
          <a:p>
            <a:pPr marL="12700" marR="1333500" lvl="0"/>
            <a:r>
              <a:rPr lang="es-419" sz="7200" dirty="0">
                <a:solidFill>
                  <a:srgbClr val="0070C0"/>
                </a:solidFill>
                <a:latin typeface="Gill Sans Std" panose="020B0502020104020203" pitchFamily="34" charset="0"/>
                <a:cs typeface="GillSans"/>
              </a:rPr>
              <a:t>Hasta 60%</a:t>
            </a:r>
          </a:p>
          <a:p>
            <a:pPr marL="12700" marR="1333500" lvl="0"/>
            <a:r>
              <a:rPr lang="es-419" sz="2800" dirty="0">
                <a:latin typeface="Gill Sans Std" panose="020B0502020104020203" pitchFamily="34" charset="0"/>
                <a:cs typeface="GillSans"/>
              </a:rPr>
              <a:t>Ahorro en costo combustible vs Diesel*</a:t>
            </a:r>
            <a:endParaRPr lang="es-419" dirty="0">
              <a:latin typeface="Gill Sans Std" panose="020B0502020104020203" pitchFamily="34" charset="0"/>
              <a:cs typeface="GillSans"/>
            </a:endParaRPr>
          </a:p>
        </p:txBody>
      </p:sp>
      <p:sp>
        <p:nvSpPr>
          <p:cNvPr id="18" name="Rectángulo 17">
            <a:extLst>
              <a:ext uri="{FF2B5EF4-FFF2-40B4-BE49-F238E27FC236}">
                <a16:creationId xmlns:a16="http://schemas.microsoft.com/office/drawing/2014/main" id="{53259D55-8DF2-44F8-B2C1-6504F0767DDC}"/>
              </a:ext>
            </a:extLst>
          </p:cNvPr>
          <p:cNvSpPr/>
          <p:nvPr/>
        </p:nvSpPr>
        <p:spPr>
          <a:xfrm>
            <a:off x="253923" y="2941208"/>
            <a:ext cx="11148617" cy="646331"/>
          </a:xfrm>
          <a:prstGeom prst="rect">
            <a:avLst/>
          </a:prstGeom>
        </p:spPr>
        <p:txBody>
          <a:bodyPr wrap="square">
            <a:spAutoFit/>
          </a:bodyPr>
          <a:lstStyle/>
          <a:p>
            <a:pPr marL="12700" marR="1333500" lvl="0"/>
            <a:r>
              <a:rPr lang="es-419" sz="3600" dirty="0">
                <a:solidFill>
                  <a:srgbClr val="0070C0"/>
                </a:solidFill>
                <a:latin typeface="Gill Sans Std" panose="020B0502020104020203" pitchFamily="34" charset="0"/>
                <a:cs typeface="GillSans"/>
              </a:rPr>
              <a:t>Menores Costos</a:t>
            </a:r>
            <a:endParaRPr lang="es-419" sz="2400" dirty="0">
              <a:solidFill>
                <a:srgbClr val="0070C0"/>
              </a:solidFill>
              <a:latin typeface="Gill Sans Std" panose="020B0502020104020203" pitchFamily="34" charset="0"/>
              <a:cs typeface="GillSans"/>
            </a:endParaRPr>
          </a:p>
        </p:txBody>
      </p:sp>
      <p:sp>
        <p:nvSpPr>
          <p:cNvPr id="12" name="CuadroTexto 11">
            <a:extLst>
              <a:ext uri="{FF2B5EF4-FFF2-40B4-BE49-F238E27FC236}">
                <a16:creationId xmlns:a16="http://schemas.microsoft.com/office/drawing/2014/main" id="{A509177B-0285-4528-8EBF-60A8F58BA7D9}"/>
              </a:ext>
            </a:extLst>
          </p:cNvPr>
          <p:cNvSpPr txBox="1"/>
          <p:nvPr/>
        </p:nvSpPr>
        <p:spPr>
          <a:xfrm>
            <a:off x="266986" y="6299093"/>
            <a:ext cx="9144000" cy="338554"/>
          </a:xfrm>
          <a:prstGeom prst="rect">
            <a:avLst/>
          </a:prstGeom>
          <a:noFill/>
        </p:spPr>
        <p:txBody>
          <a:bodyPr wrap="square" rtlCol="0">
            <a:spAutoFit/>
          </a:bodyPr>
          <a:lstStyle/>
          <a:p>
            <a:r>
              <a:rPr lang="es-419" sz="1600" dirty="0"/>
              <a:t>*Puede variar según el precio local de referencia GN vs Diesel. </a:t>
            </a:r>
            <a:endParaRPr lang="es-AR" sz="1600" dirty="0"/>
          </a:p>
        </p:txBody>
      </p:sp>
    </p:spTree>
    <p:extLst>
      <p:ext uri="{BB962C8B-B14F-4D97-AF65-F5344CB8AC3E}">
        <p14:creationId xmlns:p14="http://schemas.microsoft.com/office/powerpoint/2010/main" val="21126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480EFEA-07DD-4EDB-A6DD-81DFBD58C9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6A86ECCA-EE58-4B2A-87BD-88A1DFCBD478}"/>
              </a:ext>
            </a:extLst>
          </p:cNvPr>
          <p:cNvSpPr/>
          <p:nvPr/>
        </p:nvSpPr>
        <p:spPr>
          <a:xfrm flipV="1">
            <a:off x="0" y="2425799"/>
            <a:ext cx="12192000" cy="422438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Rectángulo 7">
            <a:extLst>
              <a:ext uri="{FF2B5EF4-FFF2-40B4-BE49-F238E27FC236}">
                <a16:creationId xmlns:a16="http://schemas.microsoft.com/office/drawing/2014/main" id="{17A2D957-82A0-413F-A05B-D6AF8B27DFB6}"/>
              </a:ext>
            </a:extLst>
          </p:cNvPr>
          <p:cNvSpPr/>
          <p:nvPr/>
        </p:nvSpPr>
        <p:spPr>
          <a:xfrm>
            <a:off x="0" y="307344"/>
            <a:ext cx="12191999" cy="16535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CuadroTexto 12">
            <a:extLst>
              <a:ext uri="{FF2B5EF4-FFF2-40B4-BE49-F238E27FC236}">
                <a16:creationId xmlns:a16="http://schemas.microsoft.com/office/drawing/2014/main" id="{6B81D092-801C-4F14-96EF-DA5C700BC2E6}"/>
              </a:ext>
            </a:extLst>
          </p:cNvPr>
          <p:cNvSpPr txBox="1"/>
          <p:nvPr/>
        </p:nvSpPr>
        <p:spPr>
          <a:xfrm>
            <a:off x="0" y="464953"/>
            <a:ext cx="12192000" cy="1323439"/>
          </a:xfrm>
          <a:prstGeom prst="rect">
            <a:avLst/>
          </a:prstGeom>
          <a:noFill/>
        </p:spPr>
        <p:txBody>
          <a:bodyPr wrap="square" rtlCol="0">
            <a:spAutoFit/>
          </a:bodyPr>
          <a:lstStyle/>
          <a:p>
            <a:pPr algn="ctr"/>
            <a:r>
              <a:rPr lang="es-AR" sz="4800" dirty="0">
                <a:solidFill>
                  <a:srgbClr val="0070C0"/>
                </a:solidFill>
                <a:latin typeface="Gill Sans Std" panose="020B0502020104020203" pitchFamily="34" charset="0"/>
              </a:rPr>
              <a:t>Para el Negocio</a:t>
            </a:r>
          </a:p>
          <a:p>
            <a:pPr algn="ctr"/>
            <a:r>
              <a:rPr lang="es-AR" sz="3200" dirty="0">
                <a:latin typeface="Gill Sans Std" panose="020B0502020104020203" pitchFamily="34" charset="0"/>
              </a:rPr>
              <a:t>Crecimiento continuo del negocio sostenible</a:t>
            </a:r>
          </a:p>
        </p:txBody>
      </p:sp>
      <p:sp>
        <p:nvSpPr>
          <p:cNvPr id="14" name="Rectángulo 13">
            <a:extLst>
              <a:ext uri="{FF2B5EF4-FFF2-40B4-BE49-F238E27FC236}">
                <a16:creationId xmlns:a16="http://schemas.microsoft.com/office/drawing/2014/main" id="{FE1B7F4C-4096-4572-A124-6CB362C8B888}"/>
              </a:ext>
            </a:extLst>
          </p:cNvPr>
          <p:cNvSpPr/>
          <p:nvPr/>
        </p:nvSpPr>
        <p:spPr>
          <a:xfrm>
            <a:off x="378365" y="3803990"/>
            <a:ext cx="11148617" cy="1692771"/>
          </a:xfrm>
          <a:prstGeom prst="rect">
            <a:avLst/>
          </a:prstGeom>
        </p:spPr>
        <p:txBody>
          <a:bodyPr wrap="square">
            <a:spAutoFit/>
          </a:bodyPr>
          <a:lstStyle/>
          <a:p>
            <a:pPr marL="12700" marR="1333500" lvl="0"/>
            <a:r>
              <a:rPr lang="es-419" sz="7200" dirty="0">
                <a:solidFill>
                  <a:srgbClr val="0070C0"/>
                </a:solidFill>
                <a:latin typeface="Gill Sans Std" panose="020B0502020104020203" pitchFamily="34" charset="0"/>
                <a:cs typeface="GillSans"/>
              </a:rPr>
              <a:t>Hasta 60.000 km </a:t>
            </a:r>
          </a:p>
          <a:p>
            <a:pPr marL="12700" marR="1333500" lvl="0"/>
            <a:r>
              <a:rPr lang="es-419" sz="3200" dirty="0">
                <a:latin typeface="Gill Sans Std" panose="020B0502020104020203" pitchFamily="34" charset="0"/>
                <a:cs typeface="GillSans"/>
              </a:rPr>
              <a:t>Entre mantenimientos</a:t>
            </a:r>
            <a:endParaRPr lang="es-419" sz="2000" dirty="0">
              <a:latin typeface="Gill Sans Std" panose="020B0502020104020203" pitchFamily="34" charset="0"/>
              <a:cs typeface="GillSans"/>
            </a:endParaRPr>
          </a:p>
        </p:txBody>
      </p:sp>
      <p:sp>
        <p:nvSpPr>
          <p:cNvPr id="9" name="Rectángulo 8">
            <a:extLst>
              <a:ext uri="{FF2B5EF4-FFF2-40B4-BE49-F238E27FC236}">
                <a16:creationId xmlns:a16="http://schemas.microsoft.com/office/drawing/2014/main" id="{6842302C-4D37-427A-9499-3386C0CDE490}"/>
              </a:ext>
            </a:extLst>
          </p:cNvPr>
          <p:cNvSpPr/>
          <p:nvPr/>
        </p:nvSpPr>
        <p:spPr>
          <a:xfrm>
            <a:off x="378364" y="3171344"/>
            <a:ext cx="11148617" cy="584775"/>
          </a:xfrm>
          <a:prstGeom prst="rect">
            <a:avLst/>
          </a:prstGeom>
        </p:spPr>
        <p:txBody>
          <a:bodyPr wrap="square">
            <a:spAutoFit/>
          </a:bodyPr>
          <a:lstStyle/>
          <a:p>
            <a:pPr marL="12700" marR="1333500" lvl="0"/>
            <a:r>
              <a:rPr lang="es-419" sz="3200" dirty="0">
                <a:solidFill>
                  <a:srgbClr val="0070C0"/>
                </a:solidFill>
                <a:latin typeface="Gill Sans Std" panose="020B0502020104020203" pitchFamily="34" charset="0"/>
                <a:cs typeface="GillSans"/>
              </a:rPr>
              <a:t>Mayor Disponibilidad</a:t>
            </a:r>
            <a:endParaRPr lang="es-419" sz="2000" dirty="0">
              <a:solidFill>
                <a:srgbClr val="0070C0"/>
              </a:solidFill>
              <a:latin typeface="Gill Sans Std" panose="020B0502020104020203" pitchFamily="34" charset="0"/>
              <a:cs typeface="GillSans"/>
            </a:endParaRPr>
          </a:p>
        </p:txBody>
      </p:sp>
    </p:spTree>
    <p:extLst>
      <p:ext uri="{BB962C8B-B14F-4D97-AF65-F5344CB8AC3E}">
        <p14:creationId xmlns:p14="http://schemas.microsoft.com/office/powerpoint/2010/main" val="382120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IVECO">
      <a:dk1>
        <a:srgbClr val="000000"/>
      </a:dk1>
      <a:lt1>
        <a:sysClr val="window" lastClr="FFFFFF"/>
      </a:lt1>
      <a:dk2>
        <a:srgbClr val="969696"/>
      </a:dk2>
      <a:lt2>
        <a:srgbClr val="EEECE1"/>
      </a:lt2>
      <a:accent1>
        <a:srgbClr val="0B4395"/>
      </a:accent1>
      <a:accent2>
        <a:srgbClr val="969696"/>
      </a:accent2>
      <a:accent3>
        <a:srgbClr val="5A5A5A"/>
      </a:accent3>
      <a:accent4>
        <a:srgbClr val="323232"/>
      </a:accent4>
      <a:accent5>
        <a:srgbClr val="000000"/>
      </a:accent5>
      <a:accent6>
        <a:srgbClr val="FF9600"/>
      </a:accent6>
      <a:hlink>
        <a:srgbClr val="062C63"/>
      </a:hlink>
      <a:folHlink>
        <a:srgbClr val="0D5CC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ema di Office">
  <a:themeElements>
    <a:clrScheme name="IVECO">
      <a:dk1>
        <a:srgbClr val="000000"/>
      </a:dk1>
      <a:lt1>
        <a:sysClr val="window" lastClr="FFFFFF"/>
      </a:lt1>
      <a:dk2>
        <a:srgbClr val="969696"/>
      </a:dk2>
      <a:lt2>
        <a:srgbClr val="EEECE1"/>
      </a:lt2>
      <a:accent1>
        <a:srgbClr val="0B4395"/>
      </a:accent1>
      <a:accent2>
        <a:srgbClr val="969696"/>
      </a:accent2>
      <a:accent3>
        <a:srgbClr val="5A5A5A"/>
      </a:accent3>
      <a:accent4>
        <a:srgbClr val="323232"/>
      </a:accent4>
      <a:accent5>
        <a:srgbClr val="000000"/>
      </a:accent5>
      <a:accent6>
        <a:srgbClr val="FF9600"/>
      </a:accent6>
      <a:hlink>
        <a:srgbClr val="062C63"/>
      </a:hlink>
      <a:folHlink>
        <a:srgbClr val="0D5CC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veco-Group">
  <a:themeElements>
    <a:clrScheme name="IVECO 1">
      <a:dk1>
        <a:srgbClr val="404040"/>
      </a:dk1>
      <a:lt1>
        <a:srgbClr val="FFFFFF"/>
      </a:lt1>
      <a:dk2>
        <a:srgbClr val="1554FF"/>
      </a:dk2>
      <a:lt2>
        <a:srgbClr val="E7E6E6"/>
      </a:lt2>
      <a:accent1>
        <a:srgbClr val="0041BC"/>
      </a:accent1>
      <a:accent2>
        <a:srgbClr val="1D65C8"/>
      </a:accent2>
      <a:accent3>
        <a:srgbClr val="87BDEB"/>
      </a:accent3>
      <a:accent4>
        <a:srgbClr val="DEEBF7"/>
      </a:accent4>
      <a:accent5>
        <a:srgbClr val="919191"/>
      </a:accent5>
      <a:accent6>
        <a:srgbClr val="D9DADC"/>
      </a:accent6>
      <a:hlink>
        <a:srgbClr val="0047BA"/>
      </a:hlink>
      <a:folHlink>
        <a:srgbClr val="0046B9"/>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eco-Group" id="{3CC7CDE6-1417-44F3-9456-A31A9474F571}" vid="{8CD5D44A-AE25-4832-BADD-4A1F86BCC7F1}"/>
    </a:ext>
  </a:ext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7131</TotalTime>
  <Words>582</Words>
  <Application>Microsoft Office PowerPoint</Application>
  <PresentationFormat>Panorámica</PresentationFormat>
  <Paragraphs>154</Paragraphs>
  <Slides>15</Slides>
  <Notes>9</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15</vt:i4>
      </vt:variant>
    </vt:vector>
  </HeadingPairs>
  <TitlesOfParts>
    <vt:vector size="28" baseType="lpstr">
      <vt:lpstr>Gill Sans Std</vt:lpstr>
      <vt:lpstr>Arial</vt:lpstr>
      <vt:lpstr>Arial Narrow</vt:lpstr>
      <vt:lpstr>Calibri</vt:lpstr>
      <vt:lpstr>Calibri Light</vt:lpstr>
      <vt:lpstr>Courier New</vt:lpstr>
      <vt:lpstr>Gill Sans MT</vt:lpstr>
      <vt:lpstr>Wingdings</vt:lpstr>
      <vt:lpstr>Tema de Office</vt:lpstr>
      <vt:lpstr>1_Tema di Office</vt:lpstr>
      <vt:lpstr>3_Tema di Office</vt:lpstr>
      <vt:lpstr>Iveco-Group</vt:lpstr>
      <vt:lpstr>1_Tema de Office</vt:lpstr>
      <vt:lpstr>Presentación APGNCA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IVECO Gas Natural Full Range</vt:lpstr>
      <vt:lpstr>Presentación de PowerPoint</vt:lpstr>
      <vt:lpstr>Presentación de PowerPoint</vt:lpstr>
      <vt:lpstr>Presentación de PowerPoint</vt:lpstr>
      <vt:lpstr>Presentación APGNCA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TOVAR Luis (CNH Industrial)</dc:creator>
  <cp:lastModifiedBy>Jose Gomez Espinoza</cp:lastModifiedBy>
  <cp:revision>129</cp:revision>
  <dcterms:created xsi:type="dcterms:W3CDTF">2020-12-15T18:35:10Z</dcterms:created>
  <dcterms:modified xsi:type="dcterms:W3CDTF">2023-04-21T03:54:42Z</dcterms:modified>
</cp:coreProperties>
</file>